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599525" cy="30600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18" d="100"/>
          <a:sy n="18" d="100"/>
        </p:scale>
        <p:origin x="2645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13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968" y="1629208"/>
            <a:ext cx="18629590" cy="5914711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8146007"/>
            <a:ext cx="18629590" cy="194158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4967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76CE8AE9-BD8D-4DB0-8824-3A8328067C9B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4843" y="28362276"/>
            <a:ext cx="7289840" cy="162920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54665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E417356E-828D-49B2-8BF8-4F103EC85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9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629201"/>
            <a:ext cx="4657398" cy="25932636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629201"/>
            <a:ext cx="13702199" cy="25932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4967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76CE8AE9-BD8D-4DB0-8824-3A8328067C9B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4843" y="28362276"/>
            <a:ext cx="7289840" cy="162920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54665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E417356E-828D-49B2-8BF8-4F103EC85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8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968" y="1629208"/>
            <a:ext cx="18629590" cy="5914711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968" y="8146007"/>
            <a:ext cx="18629590" cy="19415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4967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76CE8AE9-BD8D-4DB0-8824-3A8328067C9B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4843" y="28362276"/>
            <a:ext cx="7289840" cy="162920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54665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E417356E-828D-49B2-8BF8-4F103EC85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7628921"/>
            <a:ext cx="18629590" cy="12729018"/>
          </a:xfrm>
          <a:prstGeom prst="rect">
            <a:avLst/>
          </a:prstGeom>
        </p:spPr>
        <p:txBody>
          <a:bodyPr anchor="b"/>
          <a:lstStyle>
            <a:lvl1pPr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0478361"/>
            <a:ext cx="18629590" cy="6693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4967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76CE8AE9-BD8D-4DB0-8824-3A8328067C9B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4843" y="28362276"/>
            <a:ext cx="7289840" cy="162920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54665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E417356E-828D-49B2-8BF8-4F103EC85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3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968" y="1629208"/>
            <a:ext cx="18629590" cy="5914711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146007"/>
            <a:ext cx="9179798" cy="19415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146007"/>
            <a:ext cx="9179798" cy="19415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84967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76CE8AE9-BD8D-4DB0-8824-3A8328067C9B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4843" y="28362276"/>
            <a:ext cx="7289840" cy="162920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54665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E417356E-828D-49B2-8BF8-4F103EC85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30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629208"/>
            <a:ext cx="18629590" cy="5914711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501412"/>
            <a:ext cx="9137610" cy="36763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177737"/>
            <a:ext cx="9137610" cy="164407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501412"/>
            <a:ext cx="9182611" cy="36763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177737"/>
            <a:ext cx="9182611" cy="164407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84967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76CE8AE9-BD8D-4DB0-8824-3A8328067C9B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4843" y="28362276"/>
            <a:ext cx="7289840" cy="162920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54665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E417356E-828D-49B2-8BF8-4F103EC85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23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968" y="1629208"/>
            <a:ext cx="18629590" cy="5914711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84967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76CE8AE9-BD8D-4DB0-8824-3A8328067C9B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4843" y="28362276"/>
            <a:ext cx="7289840" cy="162920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54665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E417356E-828D-49B2-8BF8-4F103EC85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61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84967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76CE8AE9-BD8D-4DB0-8824-3A8328067C9B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4843" y="28362276"/>
            <a:ext cx="7289840" cy="162920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54665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E417356E-828D-49B2-8BF8-4F103EC85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51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040043"/>
            <a:ext cx="6966409" cy="7140152"/>
          </a:xfrm>
          <a:prstGeom prst="rect">
            <a:avLst/>
          </a:prstGeo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405934"/>
            <a:ext cx="10934760" cy="21746295"/>
          </a:xfrm>
          <a:prstGeom prst="rect">
            <a:avLst/>
          </a:prstGeo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180195"/>
            <a:ext cx="6966409" cy="17007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84967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76CE8AE9-BD8D-4DB0-8824-3A8328067C9B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4843" y="28362276"/>
            <a:ext cx="7289840" cy="162920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54665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E417356E-828D-49B2-8BF8-4F103EC85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63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040043"/>
            <a:ext cx="6966409" cy="7140152"/>
          </a:xfrm>
          <a:prstGeom prst="rect">
            <a:avLst/>
          </a:prstGeo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405934"/>
            <a:ext cx="10934760" cy="2174629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180195"/>
            <a:ext cx="6966409" cy="17007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84967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76CE8AE9-BD8D-4DB0-8824-3A8328067C9B}" type="datetimeFigureOut">
              <a:rPr lang="pt-BR" smtClean="0"/>
              <a:t>05/09/2016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4843" y="28362276"/>
            <a:ext cx="7289840" cy="162920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54665" y="28362276"/>
            <a:ext cx="4859893" cy="1629201"/>
          </a:xfrm>
          <a:prstGeom prst="rect">
            <a:avLst/>
          </a:prstGeom>
        </p:spPr>
        <p:txBody>
          <a:bodyPr/>
          <a:lstStyle/>
          <a:p>
            <a:fld id="{E417356E-828D-49B2-8BF8-4F103EC85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8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/>
          <p:cNvGrpSpPr/>
          <p:nvPr userDrawn="1"/>
        </p:nvGrpSpPr>
        <p:grpSpPr>
          <a:xfrm>
            <a:off x="200713" y="0"/>
            <a:ext cx="21398811" cy="30600650"/>
            <a:chOff x="200714" y="0"/>
            <a:chExt cx="9376244" cy="12791354"/>
          </a:xfrm>
        </p:grpSpPr>
        <p:grpSp>
          <p:nvGrpSpPr>
            <p:cNvPr id="8" name="Agrupar 7"/>
            <p:cNvGrpSpPr/>
            <p:nvPr/>
          </p:nvGrpSpPr>
          <p:grpSpPr>
            <a:xfrm>
              <a:off x="200714" y="11711354"/>
              <a:ext cx="9376244" cy="1080000"/>
              <a:chOff x="200714" y="11711354"/>
              <a:chExt cx="9376244" cy="1080000"/>
            </a:xfrm>
          </p:grpSpPr>
          <p:pic>
            <p:nvPicPr>
              <p:cNvPr id="12" name="Imagem 11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172" b="66539"/>
              <a:stretch/>
            </p:blipFill>
            <p:spPr>
              <a:xfrm>
                <a:off x="2444262" y="11711354"/>
                <a:ext cx="7132696" cy="1080000"/>
              </a:xfrm>
              <a:prstGeom prst="rect">
                <a:avLst/>
              </a:prstGeom>
            </p:spPr>
          </p:pic>
          <p:pic>
            <p:nvPicPr>
              <p:cNvPr id="13" name="Picture 2" descr="http://abenge.org.br/cobenge-2016/elementos/imagens/logo.png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82" t="72003" r="14377" b="7372"/>
              <a:stretch/>
            </p:blipFill>
            <p:spPr bwMode="auto">
              <a:xfrm>
                <a:off x="200714" y="12084299"/>
                <a:ext cx="2809841" cy="58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Agrupar 8"/>
            <p:cNvGrpSpPr/>
            <p:nvPr/>
          </p:nvGrpSpPr>
          <p:grpSpPr>
            <a:xfrm>
              <a:off x="200714" y="0"/>
              <a:ext cx="3707161" cy="1620000"/>
              <a:chOff x="200714" y="0"/>
              <a:chExt cx="3707161" cy="1620000"/>
            </a:xfrm>
          </p:grpSpPr>
          <p:pic>
            <p:nvPicPr>
              <p:cNvPr id="10" name="Picture 2" descr="http://abenge.org.br/cobenge-2016/elementos/imagens/logo.pn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714" y="0"/>
                <a:ext cx="3707161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1846385" y="1160585"/>
                <a:ext cx="1652953" cy="4044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9435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546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015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Luz</dc:creator>
  <cp:lastModifiedBy>Sandra Rufino CNPq</cp:lastModifiedBy>
  <cp:revision>4</cp:revision>
  <dcterms:created xsi:type="dcterms:W3CDTF">2016-09-05T00:53:34Z</dcterms:created>
  <dcterms:modified xsi:type="dcterms:W3CDTF">2016-09-05T08:52:31Z</dcterms:modified>
</cp:coreProperties>
</file>