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pt-BR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" d="100"/>
          <a:sy n="15" d="100"/>
        </p:scale>
        <p:origin x="-2448" y="-186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94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59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22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28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85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27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02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78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21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86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527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2A880-FA49-46A9-A885-01227A7E3DC7}" type="datetimeFigureOut">
              <a:rPr lang="pt-BR" smtClean="0"/>
              <a:t>08/04/2015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8546-4088-4039-80C3-5CFCD84690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89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00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CINTHIA MARTINS RODRIGUES</dc:creator>
  <cp:lastModifiedBy>CINTHIA MARTINS RODRIGUES</cp:lastModifiedBy>
  <cp:revision>1</cp:revision>
  <dcterms:created xsi:type="dcterms:W3CDTF">2015-04-08T17:18:01Z</dcterms:created>
  <dcterms:modified xsi:type="dcterms:W3CDTF">2015-04-08T17:21:36Z</dcterms:modified>
</cp:coreProperties>
</file>