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858000" cy="9144000"/>
  <p:defaultTextStyle>
    <a:defPPr>
      <a:defRPr lang="pt-BR"/>
    </a:defPPr>
    <a:lvl1pPr marL="0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91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81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471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962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452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942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432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923" algn="l" defTabSz="1474981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412" y="-138"/>
      </p:cViewPr>
      <p:guideLst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0" cy="324154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94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59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2715" y="605603"/>
            <a:ext cx="2406015" cy="1290315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4670" y="605603"/>
            <a:ext cx="7039822" cy="1290315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22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28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49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98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47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4996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874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42494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6243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9992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85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4670" y="3528590"/>
            <a:ext cx="4722919" cy="9980168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35812" y="3528590"/>
            <a:ext cx="4722919" cy="9980168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27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3385067"/>
            <a:ext cx="4724776" cy="141073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491" indent="0">
              <a:buNone/>
              <a:defRPr sz="3200" b="1"/>
            </a:lvl2pPr>
            <a:lvl3pPr marL="1474981" indent="0">
              <a:buNone/>
              <a:defRPr sz="2900" b="1"/>
            </a:lvl3pPr>
            <a:lvl4pPr marL="2212471" indent="0">
              <a:buNone/>
              <a:defRPr sz="2600" b="1"/>
            </a:lvl4pPr>
            <a:lvl5pPr marL="2949962" indent="0">
              <a:buNone/>
              <a:defRPr sz="2600" b="1"/>
            </a:lvl5pPr>
            <a:lvl6pPr marL="3687452" indent="0">
              <a:buNone/>
              <a:defRPr sz="2600" b="1"/>
            </a:lvl6pPr>
            <a:lvl7pPr marL="4424942" indent="0">
              <a:buNone/>
              <a:defRPr sz="2600" b="1"/>
            </a:lvl7pPr>
            <a:lvl8pPr marL="5162432" indent="0">
              <a:buNone/>
              <a:defRPr sz="2600" b="1"/>
            </a:lvl8pPr>
            <a:lvl9pPr marL="5899923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0" y="4795801"/>
            <a:ext cx="4724776" cy="8712956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3385067"/>
            <a:ext cx="4726632" cy="141073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491" indent="0">
              <a:buNone/>
              <a:defRPr sz="3200" b="1"/>
            </a:lvl2pPr>
            <a:lvl3pPr marL="1474981" indent="0">
              <a:buNone/>
              <a:defRPr sz="2900" b="1"/>
            </a:lvl3pPr>
            <a:lvl4pPr marL="2212471" indent="0">
              <a:buNone/>
              <a:defRPr sz="2600" b="1"/>
            </a:lvl4pPr>
            <a:lvl5pPr marL="2949962" indent="0">
              <a:buNone/>
              <a:defRPr sz="2600" b="1"/>
            </a:lvl5pPr>
            <a:lvl6pPr marL="3687452" indent="0">
              <a:buNone/>
              <a:defRPr sz="2600" b="1"/>
            </a:lvl6pPr>
            <a:lvl7pPr marL="4424942" indent="0">
              <a:buNone/>
              <a:defRPr sz="2600" b="1"/>
            </a:lvl7pPr>
            <a:lvl8pPr marL="5162432" indent="0">
              <a:buNone/>
              <a:defRPr sz="2600" b="1"/>
            </a:lvl8pPr>
            <a:lvl9pPr marL="5899923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4795801"/>
            <a:ext cx="4726632" cy="8712956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02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78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21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3" y="602102"/>
            <a:ext cx="5977908" cy="1290665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1" y="3164529"/>
            <a:ext cx="3518055" cy="10344228"/>
          </a:xfrm>
        </p:spPr>
        <p:txBody>
          <a:bodyPr/>
          <a:lstStyle>
            <a:lvl1pPr marL="0" indent="0">
              <a:buNone/>
              <a:defRPr sz="2200"/>
            </a:lvl1pPr>
            <a:lvl2pPr marL="737491" indent="0">
              <a:buNone/>
              <a:defRPr sz="1900"/>
            </a:lvl2pPr>
            <a:lvl3pPr marL="1474981" indent="0">
              <a:buNone/>
              <a:defRPr sz="1600"/>
            </a:lvl3pPr>
            <a:lvl4pPr marL="2212471" indent="0">
              <a:buNone/>
              <a:defRPr sz="1400"/>
            </a:lvl4pPr>
            <a:lvl5pPr marL="2949962" indent="0">
              <a:buNone/>
              <a:defRPr sz="1400"/>
            </a:lvl5pPr>
            <a:lvl6pPr marL="3687452" indent="0">
              <a:buNone/>
              <a:defRPr sz="1400"/>
            </a:lvl6pPr>
            <a:lvl7pPr marL="4424942" indent="0">
              <a:buNone/>
              <a:defRPr sz="1400"/>
            </a:lvl7pPr>
            <a:lvl8pPr marL="5162432" indent="0">
              <a:buNone/>
              <a:defRPr sz="1400"/>
            </a:lvl8pPr>
            <a:lvl9pPr marL="5899923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86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10585767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100"/>
            </a:lvl1pPr>
            <a:lvl2pPr marL="737491" indent="0">
              <a:buNone/>
              <a:defRPr sz="4500"/>
            </a:lvl2pPr>
            <a:lvl3pPr marL="1474981" indent="0">
              <a:buNone/>
              <a:defRPr sz="3800"/>
            </a:lvl3pPr>
            <a:lvl4pPr marL="2212471" indent="0">
              <a:buNone/>
              <a:defRPr sz="3200"/>
            </a:lvl4pPr>
            <a:lvl5pPr marL="2949962" indent="0">
              <a:buNone/>
              <a:defRPr sz="3200"/>
            </a:lvl5pPr>
            <a:lvl6pPr marL="3687452" indent="0">
              <a:buNone/>
              <a:defRPr sz="3200"/>
            </a:lvl6pPr>
            <a:lvl7pPr marL="4424942" indent="0">
              <a:buNone/>
              <a:defRPr sz="3200"/>
            </a:lvl7pPr>
            <a:lvl8pPr marL="5162432" indent="0">
              <a:buNone/>
              <a:defRPr sz="3200"/>
            </a:lvl8pPr>
            <a:lvl9pPr marL="5899923" indent="0">
              <a:buNone/>
              <a:defRPr sz="32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11835477"/>
            <a:ext cx="6416040" cy="1774795"/>
          </a:xfrm>
        </p:spPr>
        <p:txBody>
          <a:bodyPr/>
          <a:lstStyle>
            <a:lvl1pPr marL="0" indent="0">
              <a:buNone/>
              <a:defRPr sz="2200"/>
            </a:lvl1pPr>
            <a:lvl2pPr marL="737491" indent="0">
              <a:buNone/>
              <a:defRPr sz="1900"/>
            </a:lvl2pPr>
            <a:lvl3pPr marL="1474981" indent="0">
              <a:buNone/>
              <a:defRPr sz="1600"/>
            </a:lvl3pPr>
            <a:lvl4pPr marL="2212471" indent="0">
              <a:buNone/>
              <a:defRPr sz="1400"/>
            </a:lvl4pPr>
            <a:lvl5pPr marL="2949962" indent="0">
              <a:buNone/>
              <a:defRPr sz="1400"/>
            </a:lvl5pPr>
            <a:lvl6pPr marL="3687452" indent="0">
              <a:buNone/>
              <a:defRPr sz="1400"/>
            </a:lvl6pPr>
            <a:lvl7pPr marL="4424942" indent="0">
              <a:buNone/>
              <a:defRPr sz="1400"/>
            </a:lvl7pPr>
            <a:lvl8pPr marL="5162432" indent="0">
              <a:buNone/>
              <a:defRPr sz="1400"/>
            </a:lvl8pPr>
            <a:lvl9pPr marL="5899923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2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0" y="605602"/>
            <a:ext cx="9624060" cy="2520421"/>
          </a:xfrm>
          <a:prstGeom prst="rect">
            <a:avLst/>
          </a:prstGeom>
        </p:spPr>
        <p:txBody>
          <a:bodyPr vert="horz" lIns="147498" tIns="73749" rIns="147498" bIns="73749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3528590"/>
            <a:ext cx="9624060" cy="9980168"/>
          </a:xfrm>
          <a:prstGeom prst="rect">
            <a:avLst/>
          </a:prstGeom>
        </p:spPr>
        <p:txBody>
          <a:bodyPr vert="horz" lIns="147498" tIns="73749" rIns="147498" bIns="73749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0" y="14016341"/>
            <a:ext cx="2495127" cy="805134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8" y="14016341"/>
            <a:ext cx="3386244" cy="805134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4" y="14016341"/>
            <a:ext cx="2495127" cy="805134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89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981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18" indent="-553118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422" indent="-460931" algn="l" defTabSz="1474981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726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16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706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197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687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178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668" indent="-368745" algn="l" defTabSz="147498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91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81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471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962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452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942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432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923" algn="l" defTabSz="147498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0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CINTHIA MARTINS RODRIGUES</dc:creator>
  <cp:lastModifiedBy>CINTHIA MARTINS RODRIGUES</cp:lastModifiedBy>
  <cp:revision>2</cp:revision>
  <dcterms:created xsi:type="dcterms:W3CDTF">2015-04-08T17:18:01Z</dcterms:created>
  <dcterms:modified xsi:type="dcterms:W3CDTF">2015-04-08T17:48:54Z</dcterms:modified>
</cp:coreProperties>
</file>