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8803600" cy="43205400"/>
  <p:notesSz cx="6858000" cy="9144000"/>
  <p:defaultTextStyle>
    <a:defPPr>
      <a:defRPr lang="en-US"/>
    </a:defPPr>
    <a:lvl1pPr marL="0" algn="l" defTabSz="20574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57400" algn="l" defTabSz="20574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114800" algn="l" defTabSz="20574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72200" algn="l" defTabSz="20574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229600" algn="l" defTabSz="20574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87000" algn="l" defTabSz="20574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344400" algn="l" defTabSz="20574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401800" algn="l" defTabSz="20574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459200" algn="l" defTabSz="20574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30" d="100"/>
          <a:sy n="30" d="100"/>
        </p:scale>
        <p:origin x="750" y="-4710"/>
      </p:cViewPr>
      <p:guideLst>
        <p:guide orient="horz" pos="13608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9311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725"/>
            <a:ext cx="28803600" cy="9696993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-71759"/>
            <a:ext cx="28803604" cy="6552729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  <a:effectLst>
            <a:outerShdw blurRad="304800" dist="190500" dir="5400000" algn="t" rotWithShape="0">
              <a:prstClr val="black">
                <a:alpha val="14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m 3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336" y="41048684"/>
            <a:ext cx="9079628" cy="1810378"/>
          </a:xfrm>
          <a:prstGeom prst="rect">
            <a:avLst/>
          </a:prstGeom>
        </p:spPr>
      </p:pic>
      <p:sp>
        <p:nvSpPr>
          <p:cNvPr id="11" name="Retângulo 38"/>
          <p:cNvSpPr/>
          <p:nvPr userDrawn="1"/>
        </p:nvSpPr>
        <p:spPr>
          <a:xfrm>
            <a:off x="4896751" y="4269265"/>
            <a:ext cx="18650071" cy="22117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r>
              <a:rPr lang="pt-BR" sz="4400" i="0" dirty="0" smtClean="0">
                <a:solidFill>
                  <a:srgbClr val="000090"/>
                </a:solidFill>
                <a:effectLst/>
                <a:latin typeface="Verdana"/>
                <a:cs typeface="Verdana"/>
              </a:rPr>
              <a:t>“Educação Inovadora para uma Engenharia Sustentável.”</a:t>
            </a:r>
          </a:p>
          <a:p>
            <a:pPr algn="ctr">
              <a:lnSpc>
                <a:spcPct val="150000"/>
              </a:lnSpc>
            </a:pPr>
            <a:r>
              <a:rPr lang="pt-BR" sz="3600" dirty="0" smtClean="0">
                <a:solidFill>
                  <a:srgbClr val="0000FF"/>
                </a:solidFill>
                <a:effectLst/>
                <a:latin typeface="Verdana"/>
                <a:cs typeface="Verdana"/>
              </a:rPr>
              <a:t>03 a 06 de setembro de 2018 - SALVADOR / BA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9442360" y="41984788"/>
            <a:ext cx="80650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1440360" y="41984788"/>
            <a:ext cx="80650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13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057400" rtl="0" eaLnBrk="1" latinLnBrk="0" hangingPunct="1">
        <a:spcBef>
          <a:spcPct val="0"/>
        </a:spcBef>
        <a:buNone/>
        <a:defRPr sz="19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3050" indent="-1543050" algn="l" defTabSz="2057400" rtl="0" eaLnBrk="1" latinLnBrk="0" hangingPunct="1">
        <a:spcBef>
          <a:spcPct val="20000"/>
        </a:spcBef>
        <a:buFont typeface="Arial"/>
        <a:buChar char="•"/>
        <a:defRPr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275" indent="-1285875" algn="l" defTabSz="2057400" rtl="0" eaLnBrk="1" latinLnBrk="0" hangingPunct="1">
        <a:spcBef>
          <a:spcPct val="20000"/>
        </a:spcBef>
        <a:buFont typeface="Arial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0" indent="-1028700" algn="l" defTabSz="2057400" rtl="0" eaLnBrk="1" latinLnBrk="0" hangingPunct="1">
        <a:spcBef>
          <a:spcPct val="20000"/>
        </a:spcBef>
        <a:buFont typeface="Arial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0" indent="-1028700" algn="l" defTabSz="2057400" rtl="0" eaLnBrk="1" latinLnBrk="0" hangingPunct="1">
        <a:spcBef>
          <a:spcPct val="20000"/>
        </a:spcBef>
        <a:buFont typeface="Arial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300" indent="-1028700" algn="l" defTabSz="2057400" rtl="0" eaLnBrk="1" latinLnBrk="0" hangingPunct="1">
        <a:spcBef>
          <a:spcPct val="20000"/>
        </a:spcBef>
        <a:buFont typeface="Arial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0" indent="-1028700" algn="l" defTabSz="2057400" rtl="0" eaLnBrk="1" latinLnBrk="0" hangingPunct="1">
        <a:spcBef>
          <a:spcPct val="20000"/>
        </a:spcBef>
        <a:buFont typeface="Arial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3100" indent="-1028700" algn="l" defTabSz="2057400" rtl="0" eaLnBrk="1" latinLnBrk="0" hangingPunct="1">
        <a:spcBef>
          <a:spcPct val="20000"/>
        </a:spcBef>
        <a:buFont typeface="Arial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0" indent="-1028700" algn="l" defTabSz="2057400" rtl="0" eaLnBrk="1" latinLnBrk="0" hangingPunct="1">
        <a:spcBef>
          <a:spcPct val="20000"/>
        </a:spcBef>
        <a:buFont typeface="Arial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900" indent="-1028700" algn="l" defTabSz="2057400" rtl="0" eaLnBrk="1" latinLnBrk="0" hangingPunct="1">
        <a:spcBef>
          <a:spcPct val="20000"/>
        </a:spcBef>
        <a:buFont typeface="Arial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574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algn="l" defTabSz="20574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algn="l" defTabSz="20574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2200" algn="l" defTabSz="20574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algn="l" defTabSz="20574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0" algn="l" defTabSz="20574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0" algn="l" defTabSz="20574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algn="l" defTabSz="20574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0" algn="l" defTabSz="20574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85"/>
          <p:cNvSpPr>
            <a:spLocks noChangeArrowheads="1"/>
          </p:cNvSpPr>
          <p:nvPr/>
        </p:nvSpPr>
        <p:spPr bwMode="auto">
          <a:xfrm>
            <a:off x="3672608" y="8836908"/>
            <a:ext cx="21636037" cy="243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3651" tIns="36824" rIns="73651" bIns="36824">
            <a:spAutoFit/>
          </a:bodyPr>
          <a:lstStyle/>
          <a:p>
            <a:pPr algn="ctr" defTabSz="817563" eaLnBrk="1" hangingPunct="1">
              <a:lnSpc>
                <a:spcPct val="150000"/>
              </a:lnSpc>
            </a:pPr>
            <a:r>
              <a:rPr lang="it-IT" altLang="pt-BR" sz="4000" dirty="0" err="1" smtClean="0">
                <a:latin typeface="Verdana"/>
                <a:cs typeface="Verdana"/>
              </a:rPr>
              <a:t>Área</a:t>
            </a:r>
            <a:r>
              <a:rPr lang="it-IT" altLang="pt-BR" sz="4000" dirty="0" smtClean="0">
                <a:latin typeface="Verdana"/>
                <a:cs typeface="Verdana"/>
              </a:rPr>
              <a:t> </a:t>
            </a:r>
            <a:r>
              <a:rPr lang="it-IT" altLang="pt-BR" sz="4000" dirty="0">
                <a:latin typeface="Verdana"/>
                <a:cs typeface="Verdana"/>
              </a:rPr>
              <a:t>do </a:t>
            </a:r>
            <a:r>
              <a:rPr lang="it-IT" altLang="pt-BR" sz="4000" dirty="0" err="1" smtClean="0">
                <a:latin typeface="Verdana"/>
                <a:cs typeface="Verdana"/>
              </a:rPr>
              <a:t>trabalho</a:t>
            </a:r>
            <a:r>
              <a:rPr lang="it-IT" altLang="pt-BR" sz="4000" dirty="0" smtClean="0">
                <a:latin typeface="Verdana"/>
                <a:cs typeface="Verdana"/>
              </a:rPr>
              <a:t> </a:t>
            </a:r>
          </a:p>
          <a:p>
            <a:pPr algn="ctr" defTabSz="817563" eaLnBrk="1" hangingPunct="1">
              <a:lnSpc>
                <a:spcPct val="150000"/>
              </a:lnSpc>
            </a:pPr>
            <a:r>
              <a:rPr lang="it-IT" altLang="pt-BR" sz="3200" dirty="0" smtClean="0">
                <a:latin typeface="Verdana"/>
                <a:cs typeface="Verdana"/>
              </a:rPr>
              <a:t>Autor </a:t>
            </a:r>
            <a:r>
              <a:rPr lang="it-IT" altLang="pt-BR" sz="3200" dirty="0">
                <a:latin typeface="Verdana"/>
                <a:cs typeface="Verdana"/>
              </a:rPr>
              <a:t>1 (e-mail); Autor 2 (e-mail); Autor 3 (e-mail); Autor 4 (e-mail); Autor 5 (e-mail</a:t>
            </a:r>
            <a:r>
              <a:rPr lang="it-IT" altLang="pt-BR" sz="3200" dirty="0" smtClean="0">
                <a:latin typeface="Verdana"/>
                <a:cs typeface="Verdana"/>
              </a:rPr>
              <a:t>)</a:t>
            </a:r>
          </a:p>
          <a:p>
            <a:pPr algn="ctr" defTabSz="817563" eaLnBrk="1" hangingPunct="1">
              <a:lnSpc>
                <a:spcPct val="150000"/>
              </a:lnSpc>
            </a:pPr>
            <a:r>
              <a:rPr lang="it-IT" altLang="pt-BR" sz="3200" dirty="0" smtClean="0">
                <a:latin typeface="Verdana"/>
                <a:cs typeface="Verdana"/>
              </a:rPr>
              <a:t> INSTITUIÇÃO</a:t>
            </a:r>
            <a:endParaRPr lang="it-IT" altLang="pt-BR" sz="3200" dirty="0">
              <a:latin typeface="Verdana"/>
              <a:cs typeface="Verdana"/>
            </a:endParaRPr>
          </a:p>
        </p:txBody>
      </p:sp>
      <p:sp>
        <p:nvSpPr>
          <p:cNvPr id="5" name="Rectangle 585"/>
          <p:cNvSpPr>
            <a:spLocks noChangeArrowheads="1"/>
          </p:cNvSpPr>
          <p:nvPr/>
        </p:nvSpPr>
        <p:spPr bwMode="auto">
          <a:xfrm>
            <a:off x="3816624" y="7265027"/>
            <a:ext cx="21636037" cy="118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3651" tIns="36824" rIns="73651" bIns="36824">
            <a:spAutoFit/>
          </a:bodyPr>
          <a:lstStyle/>
          <a:p>
            <a:pPr algn="ctr" defTabSz="817563" eaLnBrk="1" hangingPunct="1"/>
            <a:r>
              <a:rPr lang="it-IT" altLang="pt-BR" sz="72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TÍTULO</a:t>
            </a:r>
            <a:endParaRPr lang="it-IT" altLang="pt-BR" sz="3200" b="1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7" name="Text Box 842"/>
          <p:cNvSpPr txBox="1">
            <a:spLocks noChangeArrowheads="1"/>
          </p:cNvSpPr>
          <p:nvPr/>
        </p:nvSpPr>
        <p:spPr bwMode="auto">
          <a:xfrm>
            <a:off x="837879" y="18970549"/>
            <a:ext cx="8640763" cy="730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834" tIns="40917" rIns="81834" bIns="40917">
            <a:spAutoFit/>
          </a:bodyPr>
          <a:lstStyle/>
          <a:p>
            <a:pPr algn="just" defTabSz="815975">
              <a:lnSpc>
                <a:spcPct val="120000"/>
              </a:lnSpc>
              <a:spcBef>
                <a:spcPct val="50000"/>
              </a:spcBef>
              <a:buClr>
                <a:srgbClr val="FF99CC"/>
              </a:buClr>
            </a:pPr>
            <a:r>
              <a:rPr lang="pt-BR" sz="2800" dirty="0" err="1" smtClean="0"/>
              <a:t>Lorem</a:t>
            </a:r>
            <a:r>
              <a:rPr lang="pt-BR" sz="2800" dirty="0" smtClean="0"/>
              <a:t> </a:t>
            </a:r>
            <a:r>
              <a:rPr lang="pt-BR" sz="2800" dirty="0" err="1" smtClean="0"/>
              <a:t>ipsum</a:t>
            </a:r>
            <a:r>
              <a:rPr lang="pt-BR" sz="2800" dirty="0" smtClean="0"/>
              <a:t> </a:t>
            </a:r>
            <a:r>
              <a:rPr lang="pt-BR" sz="2800" dirty="0" err="1" smtClean="0"/>
              <a:t>dolor</a:t>
            </a:r>
            <a:r>
              <a:rPr lang="pt-BR" sz="2800" dirty="0" smtClean="0"/>
              <a:t> </a:t>
            </a:r>
            <a:r>
              <a:rPr lang="pt-BR" sz="2800" dirty="0" err="1" smtClean="0"/>
              <a:t>sit</a:t>
            </a:r>
            <a:r>
              <a:rPr lang="pt-BR" sz="2800" dirty="0" smtClean="0"/>
              <a:t> </a:t>
            </a:r>
            <a:r>
              <a:rPr lang="pt-BR" sz="2800" dirty="0" err="1" smtClean="0"/>
              <a:t>amet</a:t>
            </a:r>
            <a:r>
              <a:rPr lang="pt-BR" sz="2800" dirty="0" smtClean="0"/>
              <a:t>, </a:t>
            </a:r>
            <a:r>
              <a:rPr lang="pt-BR" sz="2800" dirty="0" err="1" smtClean="0"/>
              <a:t>consectetur</a:t>
            </a:r>
            <a:r>
              <a:rPr lang="pt-BR" sz="2800" dirty="0" smtClean="0"/>
              <a:t> </a:t>
            </a:r>
            <a:r>
              <a:rPr lang="pt-BR" sz="2800" dirty="0" err="1" smtClean="0"/>
              <a:t>adipiscing</a:t>
            </a:r>
            <a:r>
              <a:rPr lang="pt-BR" sz="2800" dirty="0" smtClean="0"/>
              <a:t> </a:t>
            </a:r>
            <a:r>
              <a:rPr lang="pt-BR" sz="2800" dirty="0" err="1" smtClean="0"/>
              <a:t>elit</a:t>
            </a:r>
            <a:r>
              <a:rPr lang="pt-BR" sz="2800" dirty="0" smtClean="0"/>
              <a:t>. </a:t>
            </a:r>
            <a:r>
              <a:rPr lang="pt-BR" sz="2800" dirty="0" err="1" smtClean="0"/>
              <a:t>Vivamus</a:t>
            </a:r>
            <a:r>
              <a:rPr lang="pt-BR" sz="2800" dirty="0" smtClean="0"/>
              <a:t> id </a:t>
            </a:r>
            <a:r>
              <a:rPr lang="pt-BR" sz="2800" dirty="0" err="1" smtClean="0"/>
              <a:t>est</a:t>
            </a:r>
            <a:r>
              <a:rPr lang="pt-BR" sz="2800" dirty="0" smtClean="0"/>
              <a:t> </a:t>
            </a:r>
            <a:r>
              <a:rPr lang="pt-BR" sz="2800" dirty="0" err="1" smtClean="0"/>
              <a:t>non</a:t>
            </a:r>
            <a:r>
              <a:rPr lang="pt-BR" sz="2800" dirty="0" smtClean="0"/>
              <a:t> </a:t>
            </a:r>
            <a:r>
              <a:rPr lang="pt-BR" sz="2800" dirty="0" err="1" smtClean="0"/>
              <a:t>augue</a:t>
            </a:r>
            <a:r>
              <a:rPr lang="pt-BR" sz="2800" dirty="0" smtClean="0"/>
              <a:t> </a:t>
            </a:r>
            <a:r>
              <a:rPr lang="pt-BR" sz="2800" dirty="0" err="1" smtClean="0"/>
              <a:t>iaculis</a:t>
            </a:r>
            <a:r>
              <a:rPr lang="pt-BR" sz="2800" dirty="0" smtClean="0"/>
              <a:t> </a:t>
            </a:r>
            <a:r>
              <a:rPr lang="pt-BR" sz="2800" dirty="0" err="1" smtClean="0"/>
              <a:t>luctus</a:t>
            </a:r>
            <a:r>
              <a:rPr lang="pt-BR" sz="2800" dirty="0" smtClean="0"/>
              <a:t> quis </a:t>
            </a:r>
            <a:r>
              <a:rPr lang="pt-BR" sz="2800" dirty="0" err="1" smtClean="0"/>
              <a:t>dignissim</a:t>
            </a:r>
            <a:r>
              <a:rPr lang="pt-BR" sz="2800" dirty="0" smtClean="0"/>
              <a:t> </a:t>
            </a:r>
            <a:r>
              <a:rPr lang="pt-BR" sz="2800" dirty="0" err="1" smtClean="0"/>
              <a:t>erat</a:t>
            </a:r>
            <a:r>
              <a:rPr lang="pt-BR" sz="2800" dirty="0" smtClean="0"/>
              <a:t>. </a:t>
            </a:r>
            <a:r>
              <a:rPr lang="pt-BR" sz="2800" dirty="0" err="1" smtClean="0"/>
              <a:t>Maecenas</a:t>
            </a:r>
            <a:r>
              <a:rPr lang="pt-BR" sz="2800" dirty="0" smtClean="0"/>
              <a:t> </a:t>
            </a:r>
            <a:r>
              <a:rPr lang="pt-BR" sz="2800" dirty="0" err="1" smtClean="0"/>
              <a:t>convallis</a:t>
            </a:r>
            <a:r>
              <a:rPr lang="pt-BR" sz="2800" dirty="0" smtClean="0"/>
              <a:t> </a:t>
            </a:r>
            <a:r>
              <a:rPr lang="pt-BR" sz="2800" dirty="0" err="1" smtClean="0"/>
              <a:t>nisl</a:t>
            </a:r>
            <a:r>
              <a:rPr lang="pt-BR" sz="2800" dirty="0" smtClean="0"/>
              <a:t> </a:t>
            </a:r>
            <a:r>
              <a:rPr lang="pt-BR" sz="2800" dirty="0" err="1" smtClean="0"/>
              <a:t>tempus</a:t>
            </a:r>
            <a:r>
              <a:rPr lang="pt-BR" sz="2800" dirty="0" smtClean="0"/>
              <a:t>, </a:t>
            </a:r>
            <a:r>
              <a:rPr lang="pt-BR" sz="2800" dirty="0" err="1" smtClean="0"/>
              <a:t>varius</a:t>
            </a:r>
            <a:r>
              <a:rPr lang="pt-BR" sz="2800" dirty="0" smtClean="0"/>
              <a:t> ex quis, </a:t>
            </a:r>
            <a:r>
              <a:rPr lang="pt-BR" sz="2800" dirty="0" err="1" smtClean="0"/>
              <a:t>sodales</a:t>
            </a:r>
            <a:r>
              <a:rPr lang="pt-BR" sz="2800" dirty="0" smtClean="0"/>
              <a:t> </a:t>
            </a:r>
            <a:r>
              <a:rPr lang="pt-BR" sz="2800" dirty="0" err="1" smtClean="0"/>
              <a:t>mauris</a:t>
            </a:r>
            <a:r>
              <a:rPr lang="pt-BR" sz="2800" dirty="0" smtClean="0"/>
              <a:t>. </a:t>
            </a:r>
            <a:r>
              <a:rPr lang="pt-BR" sz="2800" dirty="0" err="1" smtClean="0"/>
              <a:t>Quisque</a:t>
            </a:r>
            <a:r>
              <a:rPr lang="pt-BR" sz="2800" dirty="0" smtClean="0"/>
              <a:t> </a:t>
            </a:r>
            <a:r>
              <a:rPr lang="pt-BR" sz="2800" dirty="0" err="1" smtClean="0"/>
              <a:t>dignissim</a:t>
            </a:r>
            <a:r>
              <a:rPr lang="pt-BR" sz="2800" dirty="0" smtClean="0"/>
              <a:t> </a:t>
            </a:r>
            <a:r>
              <a:rPr lang="pt-BR" sz="2800" dirty="0" err="1" smtClean="0"/>
              <a:t>at</a:t>
            </a:r>
            <a:r>
              <a:rPr lang="pt-BR" sz="2800" dirty="0" smtClean="0"/>
              <a:t> </a:t>
            </a:r>
            <a:r>
              <a:rPr lang="pt-BR" sz="2800" dirty="0" err="1" smtClean="0"/>
              <a:t>lacus</a:t>
            </a:r>
            <a:r>
              <a:rPr lang="pt-BR" sz="2800" dirty="0" smtClean="0"/>
              <a:t> </a:t>
            </a:r>
            <a:r>
              <a:rPr lang="pt-BR" sz="2800" dirty="0" err="1" smtClean="0"/>
              <a:t>ac</a:t>
            </a:r>
            <a:r>
              <a:rPr lang="pt-BR" sz="2800" dirty="0" smtClean="0"/>
              <a:t> </a:t>
            </a:r>
            <a:r>
              <a:rPr lang="pt-BR" sz="2800" dirty="0" err="1" smtClean="0"/>
              <a:t>tincidunt</a:t>
            </a:r>
            <a:r>
              <a:rPr lang="pt-BR" sz="2800" dirty="0" smtClean="0"/>
              <a:t>. </a:t>
            </a:r>
            <a:r>
              <a:rPr lang="pt-BR" sz="2800" dirty="0" err="1" smtClean="0"/>
              <a:t>Vestibulum</a:t>
            </a:r>
            <a:r>
              <a:rPr lang="pt-BR" sz="2800" dirty="0" smtClean="0"/>
              <a:t> </a:t>
            </a:r>
            <a:r>
              <a:rPr lang="pt-BR" sz="2800" dirty="0" err="1" smtClean="0"/>
              <a:t>vel</a:t>
            </a:r>
            <a:r>
              <a:rPr lang="pt-BR" sz="2800" dirty="0" smtClean="0"/>
              <a:t> </a:t>
            </a:r>
            <a:r>
              <a:rPr lang="pt-BR" sz="2800" dirty="0" err="1" smtClean="0"/>
              <a:t>posuere</a:t>
            </a:r>
            <a:r>
              <a:rPr lang="pt-BR" sz="2800" dirty="0" smtClean="0"/>
              <a:t> magna. </a:t>
            </a:r>
            <a:r>
              <a:rPr lang="pt-BR" sz="2800" dirty="0" err="1" smtClean="0"/>
              <a:t>Donec</a:t>
            </a:r>
            <a:r>
              <a:rPr lang="pt-BR" sz="2800" dirty="0" smtClean="0"/>
              <a:t> </a:t>
            </a:r>
            <a:r>
              <a:rPr lang="pt-BR" sz="2800" dirty="0" err="1" smtClean="0"/>
              <a:t>sagittis</a:t>
            </a:r>
            <a:r>
              <a:rPr lang="pt-BR" sz="2800" dirty="0" smtClean="0"/>
              <a:t> sem </a:t>
            </a:r>
            <a:r>
              <a:rPr lang="pt-BR" sz="2800" dirty="0" err="1" smtClean="0"/>
              <a:t>nec</a:t>
            </a:r>
            <a:r>
              <a:rPr lang="pt-BR" sz="2800" dirty="0" smtClean="0"/>
              <a:t> </a:t>
            </a:r>
            <a:r>
              <a:rPr lang="pt-BR" sz="2800" dirty="0" err="1" smtClean="0"/>
              <a:t>dolor</a:t>
            </a:r>
            <a:r>
              <a:rPr lang="pt-BR" sz="2800" dirty="0" smtClean="0"/>
              <a:t> </a:t>
            </a:r>
            <a:r>
              <a:rPr lang="pt-BR" sz="2800" dirty="0" err="1" smtClean="0"/>
              <a:t>interdum</a:t>
            </a:r>
            <a:r>
              <a:rPr lang="pt-BR" sz="2800" dirty="0" smtClean="0"/>
              <a:t> </a:t>
            </a:r>
            <a:r>
              <a:rPr lang="pt-BR" sz="2800" dirty="0" err="1" smtClean="0"/>
              <a:t>imperdiet</a:t>
            </a:r>
            <a:r>
              <a:rPr lang="pt-BR" sz="2800" dirty="0" smtClean="0"/>
              <a:t>. </a:t>
            </a:r>
            <a:r>
              <a:rPr lang="pt-BR" sz="2800" dirty="0" err="1" smtClean="0"/>
              <a:t>Duis</a:t>
            </a:r>
            <a:r>
              <a:rPr lang="pt-BR" sz="2800" dirty="0" smtClean="0"/>
              <a:t> </a:t>
            </a:r>
            <a:r>
              <a:rPr lang="pt-BR" sz="2800" dirty="0" err="1" smtClean="0"/>
              <a:t>tristique</a:t>
            </a:r>
            <a:r>
              <a:rPr lang="pt-BR" sz="2800" dirty="0" smtClean="0"/>
              <a:t> </a:t>
            </a:r>
            <a:r>
              <a:rPr lang="pt-BR" sz="2800" dirty="0" err="1" smtClean="0"/>
              <a:t>tellus</a:t>
            </a:r>
            <a:r>
              <a:rPr lang="pt-BR" sz="2800" dirty="0" smtClean="0"/>
              <a:t> </a:t>
            </a:r>
            <a:r>
              <a:rPr lang="pt-BR" sz="2800" dirty="0" err="1" smtClean="0"/>
              <a:t>eget</a:t>
            </a:r>
            <a:r>
              <a:rPr lang="pt-BR" sz="2800" dirty="0" smtClean="0"/>
              <a:t> </a:t>
            </a:r>
            <a:r>
              <a:rPr lang="pt-BR" sz="2800" dirty="0" err="1" smtClean="0"/>
              <a:t>arcu</a:t>
            </a:r>
            <a:r>
              <a:rPr lang="pt-BR" sz="2800" dirty="0" smtClean="0"/>
              <a:t> </a:t>
            </a:r>
            <a:r>
              <a:rPr lang="pt-BR" sz="2800" dirty="0" err="1" smtClean="0"/>
              <a:t>blandit</a:t>
            </a:r>
            <a:r>
              <a:rPr lang="pt-BR" sz="2800" dirty="0" smtClean="0"/>
              <a:t> </a:t>
            </a:r>
            <a:r>
              <a:rPr lang="pt-BR" sz="2800" dirty="0" err="1" smtClean="0"/>
              <a:t>eleifend</a:t>
            </a:r>
            <a:r>
              <a:rPr lang="pt-BR" sz="2800" dirty="0" smtClean="0"/>
              <a:t>. </a:t>
            </a:r>
            <a:r>
              <a:rPr lang="pt-BR" sz="2800" dirty="0" err="1" smtClean="0"/>
              <a:t>Morbi</a:t>
            </a:r>
            <a:r>
              <a:rPr lang="pt-BR" sz="2800" dirty="0" smtClean="0"/>
              <a:t> </a:t>
            </a:r>
            <a:r>
              <a:rPr lang="pt-BR" sz="2800" dirty="0" err="1" smtClean="0"/>
              <a:t>accumsan</a:t>
            </a:r>
            <a:r>
              <a:rPr lang="pt-BR" sz="2800" dirty="0" smtClean="0"/>
              <a:t> </a:t>
            </a:r>
            <a:r>
              <a:rPr lang="pt-BR" sz="2800" dirty="0" err="1" smtClean="0"/>
              <a:t>fringilla</a:t>
            </a:r>
            <a:r>
              <a:rPr lang="pt-BR" sz="2800" dirty="0" smtClean="0"/>
              <a:t> </a:t>
            </a:r>
            <a:r>
              <a:rPr lang="pt-BR" sz="2800" dirty="0" err="1" smtClean="0"/>
              <a:t>ipsum</a:t>
            </a:r>
            <a:r>
              <a:rPr lang="pt-BR" sz="2800" dirty="0" smtClean="0"/>
              <a:t>, quis </a:t>
            </a:r>
            <a:r>
              <a:rPr lang="pt-BR" sz="2800" dirty="0" err="1" smtClean="0"/>
              <a:t>fringilla</a:t>
            </a:r>
            <a:r>
              <a:rPr lang="pt-BR" sz="2800" dirty="0" smtClean="0"/>
              <a:t> </a:t>
            </a:r>
            <a:r>
              <a:rPr lang="pt-BR" sz="2800" dirty="0" err="1" smtClean="0"/>
              <a:t>lacus</a:t>
            </a:r>
            <a:r>
              <a:rPr lang="pt-BR" sz="2800" dirty="0" smtClean="0"/>
              <a:t> </a:t>
            </a:r>
            <a:r>
              <a:rPr lang="pt-BR" sz="2800" dirty="0" err="1" smtClean="0"/>
              <a:t>volutpat</a:t>
            </a:r>
            <a:r>
              <a:rPr lang="pt-BR" sz="2800" dirty="0" smtClean="0"/>
              <a:t> id. </a:t>
            </a:r>
            <a:r>
              <a:rPr lang="pt-BR" sz="2800" dirty="0" err="1" smtClean="0"/>
              <a:t>Donec</a:t>
            </a:r>
            <a:r>
              <a:rPr lang="pt-BR" sz="2800" dirty="0" smtClean="0"/>
              <a:t> </a:t>
            </a:r>
            <a:r>
              <a:rPr lang="pt-BR" sz="2800" dirty="0" err="1" smtClean="0"/>
              <a:t>egestas</a:t>
            </a:r>
            <a:r>
              <a:rPr lang="pt-BR" sz="2800" dirty="0" smtClean="0"/>
              <a:t> </a:t>
            </a:r>
            <a:r>
              <a:rPr lang="pt-BR" sz="2800" dirty="0" err="1" smtClean="0"/>
              <a:t>nulla</a:t>
            </a:r>
            <a:r>
              <a:rPr lang="pt-BR" sz="2800" dirty="0" smtClean="0"/>
              <a:t> </a:t>
            </a:r>
            <a:r>
              <a:rPr lang="pt-BR" sz="2800" dirty="0" err="1" smtClean="0"/>
              <a:t>vel</a:t>
            </a:r>
            <a:r>
              <a:rPr lang="pt-BR" sz="2800" dirty="0" smtClean="0"/>
              <a:t> </a:t>
            </a:r>
            <a:r>
              <a:rPr lang="pt-BR" sz="2800" dirty="0" err="1" smtClean="0"/>
              <a:t>dui</a:t>
            </a:r>
            <a:r>
              <a:rPr lang="pt-BR" sz="2800" dirty="0" smtClean="0"/>
              <a:t> </a:t>
            </a:r>
            <a:r>
              <a:rPr lang="pt-BR" sz="2800" dirty="0" err="1" smtClean="0"/>
              <a:t>hendrerit</a:t>
            </a:r>
            <a:r>
              <a:rPr lang="pt-BR" sz="2800" dirty="0" smtClean="0"/>
              <a:t> </a:t>
            </a:r>
            <a:r>
              <a:rPr lang="pt-BR" sz="2800" dirty="0" err="1" smtClean="0"/>
              <a:t>volutpat</a:t>
            </a:r>
            <a:r>
              <a:rPr lang="pt-BR" sz="2800" dirty="0" smtClean="0"/>
              <a:t>. Cum </a:t>
            </a:r>
            <a:r>
              <a:rPr lang="pt-BR" sz="2800" dirty="0" err="1" smtClean="0"/>
              <a:t>sociis</a:t>
            </a:r>
            <a:r>
              <a:rPr lang="pt-BR" sz="2800" dirty="0" smtClean="0"/>
              <a:t> </a:t>
            </a:r>
            <a:r>
              <a:rPr lang="pt-BR" sz="2800" dirty="0" err="1" smtClean="0"/>
              <a:t>natoque</a:t>
            </a:r>
            <a:r>
              <a:rPr lang="pt-BR" sz="2800" dirty="0" smtClean="0"/>
              <a:t> </a:t>
            </a:r>
            <a:r>
              <a:rPr lang="pt-BR" sz="2800" dirty="0" err="1" smtClean="0"/>
              <a:t>penatibus</a:t>
            </a:r>
            <a:r>
              <a:rPr lang="pt-BR" sz="2800" dirty="0" smtClean="0"/>
              <a:t> et </a:t>
            </a:r>
            <a:r>
              <a:rPr lang="pt-BR" sz="2800" dirty="0" err="1" smtClean="0"/>
              <a:t>magnis</a:t>
            </a:r>
            <a:r>
              <a:rPr lang="pt-BR" sz="2800" dirty="0" smtClean="0"/>
              <a:t> </a:t>
            </a:r>
            <a:r>
              <a:rPr lang="pt-BR" sz="2800" dirty="0" err="1" smtClean="0"/>
              <a:t>dis</a:t>
            </a:r>
            <a:r>
              <a:rPr lang="pt-BR" sz="2800" dirty="0" smtClean="0"/>
              <a:t> </a:t>
            </a:r>
            <a:r>
              <a:rPr lang="pt-BR" sz="2800" dirty="0" err="1" smtClean="0"/>
              <a:t>parturient</a:t>
            </a:r>
            <a:r>
              <a:rPr lang="pt-BR" sz="2800" dirty="0" smtClean="0"/>
              <a:t> montes, </a:t>
            </a:r>
            <a:r>
              <a:rPr lang="pt-BR" sz="2800" dirty="0" err="1" smtClean="0"/>
              <a:t>nascetur</a:t>
            </a:r>
            <a:r>
              <a:rPr lang="pt-BR" sz="2800" dirty="0" smtClean="0"/>
              <a:t> </a:t>
            </a:r>
            <a:r>
              <a:rPr lang="pt-BR" sz="2800" dirty="0" err="1" smtClean="0"/>
              <a:t>ridiculus</a:t>
            </a:r>
            <a:r>
              <a:rPr lang="pt-BR" sz="2800" dirty="0" smtClean="0"/>
              <a:t> mus. </a:t>
            </a:r>
            <a:r>
              <a:rPr lang="pt-BR" sz="2800" dirty="0" err="1" smtClean="0"/>
              <a:t>Maecenas</a:t>
            </a:r>
            <a:r>
              <a:rPr lang="pt-BR" sz="2800" dirty="0" smtClean="0"/>
              <a:t> </a:t>
            </a:r>
            <a:r>
              <a:rPr lang="pt-BR" sz="2800" dirty="0" err="1" smtClean="0"/>
              <a:t>convallis</a:t>
            </a:r>
            <a:r>
              <a:rPr lang="pt-BR" sz="2800" dirty="0" smtClean="0"/>
              <a:t> </a:t>
            </a:r>
            <a:r>
              <a:rPr lang="pt-BR" sz="2800" dirty="0" err="1" smtClean="0"/>
              <a:t>nisl</a:t>
            </a:r>
            <a:r>
              <a:rPr lang="pt-BR" sz="2800" dirty="0" smtClean="0"/>
              <a:t> tempus, </a:t>
            </a:r>
            <a:r>
              <a:rPr lang="pt-BR" sz="2800" dirty="0" err="1" smtClean="0"/>
              <a:t>varius</a:t>
            </a:r>
            <a:r>
              <a:rPr lang="pt-BR" sz="2800" dirty="0" smtClean="0"/>
              <a:t> </a:t>
            </a:r>
            <a:r>
              <a:rPr lang="pt-BR" sz="2800" dirty="0" err="1" smtClean="0"/>
              <a:t>ex</a:t>
            </a:r>
            <a:r>
              <a:rPr lang="pt-BR" sz="2800" dirty="0" smtClean="0"/>
              <a:t> quis, </a:t>
            </a:r>
            <a:r>
              <a:rPr lang="pt-BR" sz="2800" dirty="0" err="1" smtClean="0"/>
              <a:t>sodales</a:t>
            </a:r>
            <a:r>
              <a:rPr lang="pt-BR" sz="2800" dirty="0" smtClean="0"/>
              <a:t> </a:t>
            </a:r>
            <a:r>
              <a:rPr lang="pt-BR" sz="2800" dirty="0" err="1" smtClean="0"/>
              <a:t>mauris</a:t>
            </a:r>
            <a:r>
              <a:rPr lang="pt-BR" sz="2800" dirty="0" smtClean="0"/>
              <a:t>. </a:t>
            </a:r>
            <a:r>
              <a:rPr lang="pt-BR" sz="2800" dirty="0" err="1" smtClean="0"/>
              <a:t>Quisque</a:t>
            </a:r>
            <a:r>
              <a:rPr lang="pt-BR" sz="2800" dirty="0" smtClean="0"/>
              <a:t> </a:t>
            </a:r>
            <a:r>
              <a:rPr lang="pt-BR" sz="2800" dirty="0" err="1" smtClean="0"/>
              <a:t>dignissim</a:t>
            </a:r>
            <a:r>
              <a:rPr lang="pt-BR" sz="2800" dirty="0" smtClean="0"/>
              <a:t> </a:t>
            </a:r>
            <a:r>
              <a:rPr lang="pt-BR" sz="2800" dirty="0" err="1" smtClean="0"/>
              <a:t>at</a:t>
            </a:r>
            <a:r>
              <a:rPr lang="pt-BR" sz="2800" dirty="0" smtClean="0"/>
              <a:t> </a:t>
            </a:r>
            <a:r>
              <a:rPr lang="pt-BR" sz="2800" dirty="0" err="1" smtClean="0"/>
              <a:t>lacus</a:t>
            </a:r>
            <a:r>
              <a:rPr lang="pt-BR" sz="2800" dirty="0" smtClean="0"/>
              <a:t> ac </a:t>
            </a:r>
            <a:r>
              <a:rPr lang="pt-BR" sz="2800" dirty="0" err="1" smtClean="0"/>
              <a:t>tincidunt</a:t>
            </a:r>
            <a:r>
              <a:rPr lang="pt-BR" sz="2800" dirty="0" smtClean="0"/>
              <a:t>. </a:t>
            </a:r>
            <a:r>
              <a:rPr lang="pt-BR" sz="2800" dirty="0" err="1" smtClean="0"/>
              <a:t>Vestibulum</a:t>
            </a:r>
            <a:r>
              <a:rPr lang="pt-BR" sz="2800" dirty="0" smtClean="0"/>
              <a:t> </a:t>
            </a:r>
            <a:r>
              <a:rPr lang="pt-BR" sz="2800" dirty="0" err="1" smtClean="0"/>
              <a:t>vel</a:t>
            </a:r>
            <a:r>
              <a:rPr lang="pt-BR" sz="2800" dirty="0" smtClean="0"/>
              <a:t> </a:t>
            </a:r>
            <a:r>
              <a:rPr lang="pt-BR" sz="2800" dirty="0" err="1" smtClean="0"/>
              <a:t>posuere</a:t>
            </a:r>
            <a:r>
              <a:rPr lang="pt-BR" sz="2800" dirty="0" smtClean="0"/>
              <a:t> magna.</a:t>
            </a:r>
            <a:endParaRPr lang="pt-BR" altLang="pt-BR" sz="2800" dirty="0">
              <a:latin typeface="Trebuchet MS" pitchFamily="34" charset="0"/>
              <a:sym typeface="Wingdings 2" pitchFamily="18" charset="2"/>
            </a:endParaRPr>
          </a:p>
        </p:txBody>
      </p:sp>
      <p:sp>
        <p:nvSpPr>
          <p:cNvPr id="12" name="Text Box 1023"/>
          <p:cNvSpPr txBox="1">
            <a:spLocks noChangeArrowheads="1"/>
          </p:cNvSpPr>
          <p:nvPr/>
        </p:nvSpPr>
        <p:spPr bwMode="auto">
          <a:xfrm>
            <a:off x="19530667" y="34110876"/>
            <a:ext cx="8640000" cy="6071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834" tIns="40917" rIns="81834" bIns="40917">
            <a:spAutoFit/>
          </a:bodyPr>
          <a:lstStyle/>
          <a:p>
            <a:pPr algn="just" defTabSz="815975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pt-BR" sz="2500" b="1" dirty="0">
                <a:latin typeface="Trebuchet MS" pitchFamily="34" charset="0"/>
              </a:rPr>
              <a:t>MISLEVY, D. J., BOCK, R. D. </a:t>
            </a:r>
            <a:r>
              <a:rPr lang="en-US" altLang="pt-BR" sz="2500" b="1" i="1" dirty="0">
                <a:latin typeface="Trebuchet MS" pitchFamily="34" charset="0"/>
              </a:rPr>
              <a:t>BILOG: </a:t>
            </a:r>
            <a:r>
              <a:rPr lang="en-US" altLang="pt-BR" sz="2500" i="1" dirty="0">
                <a:latin typeface="Trebuchet MS" pitchFamily="34" charset="0"/>
              </a:rPr>
              <a:t>Item analysis and test scoring with binary logistic models</a:t>
            </a:r>
            <a:r>
              <a:rPr lang="en-US" altLang="pt-BR" sz="2500" dirty="0">
                <a:latin typeface="Trebuchet MS" pitchFamily="34" charset="0"/>
              </a:rPr>
              <a:t> [Computer program]. Chicago: Scientific Software, 1990.</a:t>
            </a:r>
          </a:p>
          <a:p>
            <a:pPr algn="just" defTabSz="815975"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pt-BR" sz="2500" b="1" dirty="0">
                <a:latin typeface="Trebuchet MS" pitchFamily="34" charset="0"/>
              </a:rPr>
              <a:t>EMBRETSON, S.; REISE, S. P.</a:t>
            </a:r>
            <a:r>
              <a:rPr lang="en-US" altLang="pt-BR" sz="2500" dirty="0">
                <a:latin typeface="Trebuchet MS" pitchFamily="34" charset="0"/>
              </a:rPr>
              <a:t> </a:t>
            </a:r>
            <a:r>
              <a:rPr lang="en-US" altLang="pt-BR" sz="2500" i="1" dirty="0">
                <a:latin typeface="Trebuchet MS" pitchFamily="34" charset="0"/>
              </a:rPr>
              <a:t>Item Response Theory for Psychologists</a:t>
            </a:r>
            <a:r>
              <a:rPr lang="en-US" altLang="pt-BR" sz="2500" dirty="0">
                <a:latin typeface="Trebuchet MS" pitchFamily="34" charset="0"/>
              </a:rPr>
              <a:t>. </a:t>
            </a:r>
            <a:r>
              <a:rPr lang="pt-BR" altLang="pt-BR" sz="2500" dirty="0" err="1">
                <a:latin typeface="Trebuchet MS" pitchFamily="34" charset="0"/>
              </a:rPr>
              <a:t>New</a:t>
            </a:r>
            <a:r>
              <a:rPr lang="pt-BR" altLang="pt-BR" sz="2500" dirty="0">
                <a:latin typeface="Trebuchet MS" pitchFamily="34" charset="0"/>
              </a:rPr>
              <a:t> Jersey: Lawrence </a:t>
            </a:r>
            <a:r>
              <a:rPr lang="pt-BR" altLang="pt-BR" sz="2500" dirty="0" err="1">
                <a:latin typeface="Trebuchet MS" pitchFamily="34" charset="0"/>
              </a:rPr>
              <a:t>Erlbaum</a:t>
            </a:r>
            <a:r>
              <a:rPr lang="pt-BR" altLang="pt-BR" sz="2500" dirty="0">
                <a:latin typeface="Trebuchet MS" pitchFamily="34" charset="0"/>
              </a:rPr>
              <a:t> </a:t>
            </a:r>
            <a:r>
              <a:rPr lang="pt-BR" altLang="pt-BR" sz="2500" dirty="0" err="1">
                <a:latin typeface="Trebuchet MS" pitchFamily="34" charset="0"/>
              </a:rPr>
              <a:t>Associates</a:t>
            </a:r>
            <a:r>
              <a:rPr lang="pt-BR" altLang="pt-BR" sz="2500" dirty="0">
                <a:latin typeface="Trebuchet MS" pitchFamily="34" charset="0"/>
              </a:rPr>
              <a:t>, Inc. </a:t>
            </a:r>
            <a:r>
              <a:rPr lang="pt-BR" altLang="pt-BR" sz="2500" dirty="0" err="1">
                <a:latin typeface="Trebuchet MS" pitchFamily="34" charset="0"/>
              </a:rPr>
              <a:t>Publishers</a:t>
            </a:r>
            <a:r>
              <a:rPr lang="pt-BR" altLang="pt-BR" sz="2500" dirty="0">
                <a:latin typeface="Trebuchet MS" pitchFamily="34" charset="0"/>
              </a:rPr>
              <a:t>, 2000.</a:t>
            </a:r>
          </a:p>
          <a:p>
            <a:pPr algn="just" defTabSz="815975" eaLnBrk="1" hangingPunct="1">
              <a:lnSpc>
                <a:spcPct val="120000"/>
              </a:lnSpc>
              <a:spcBef>
                <a:spcPct val="50000"/>
              </a:spcBef>
            </a:pPr>
            <a:r>
              <a:rPr lang="pt-BR" altLang="pt-BR" sz="2500" b="1" dirty="0">
                <a:latin typeface="Trebuchet MS" pitchFamily="34" charset="0"/>
              </a:rPr>
              <a:t>PASQUALI, L.</a:t>
            </a:r>
            <a:r>
              <a:rPr lang="pt-BR" altLang="pt-BR" sz="2500" dirty="0">
                <a:latin typeface="Trebuchet MS" pitchFamily="34" charset="0"/>
              </a:rPr>
              <a:t> </a:t>
            </a:r>
            <a:r>
              <a:rPr lang="pt-BR" altLang="pt-BR" sz="2500" i="1" dirty="0" err="1">
                <a:latin typeface="Trebuchet MS" pitchFamily="34" charset="0"/>
              </a:rPr>
              <a:t>Psicometria</a:t>
            </a:r>
            <a:r>
              <a:rPr lang="pt-BR" altLang="pt-BR" sz="2500" i="1" dirty="0">
                <a:latin typeface="Trebuchet MS" pitchFamily="34" charset="0"/>
              </a:rPr>
              <a:t>: teoria dos testes na psicologia e na </a:t>
            </a:r>
            <a:r>
              <a:rPr lang="pt-BR" altLang="pt-BR" sz="2500" i="1" dirty="0" err="1">
                <a:latin typeface="Trebuchet MS" pitchFamily="34" charset="0"/>
              </a:rPr>
              <a:t>educacao</a:t>
            </a:r>
            <a:r>
              <a:rPr lang="pt-BR" altLang="pt-BR" sz="2500" dirty="0">
                <a:latin typeface="Trebuchet MS" pitchFamily="34" charset="0"/>
              </a:rPr>
              <a:t>. </a:t>
            </a:r>
            <a:r>
              <a:rPr lang="pt-BR" altLang="pt-BR" sz="2500" dirty="0" err="1">
                <a:latin typeface="Trebuchet MS" pitchFamily="34" charset="0"/>
              </a:rPr>
              <a:t>Petropolis</a:t>
            </a:r>
            <a:r>
              <a:rPr lang="pt-BR" altLang="pt-BR" sz="2500" dirty="0">
                <a:latin typeface="Trebuchet MS" pitchFamily="34" charset="0"/>
              </a:rPr>
              <a:t>, RJ: Vozes, 2003.</a:t>
            </a:r>
          </a:p>
          <a:p>
            <a:pPr algn="just" defTabSz="815975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pt-BR" sz="2500" b="1" dirty="0">
                <a:latin typeface="Trebuchet MS" pitchFamily="34" charset="0"/>
              </a:rPr>
              <a:t>REISE, S.P. AINSWORTH, A.T. HAVILAND, M.G</a:t>
            </a:r>
            <a:r>
              <a:rPr lang="en-US" altLang="pt-BR" sz="2500" dirty="0">
                <a:latin typeface="Trebuchet MS" pitchFamily="34" charset="0"/>
              </a:rPr>
              <a:t>. </a:t>
            </a:r>
            <a:r>
              <a:rPr lang="en-US" altLang="pt-BR" sz="2500" i="1" dirty="0">
                <a:latin typeface="Trebuchet MS" pitchFamily="34" charset="0"/>
              </a:rPr>
              <a:t>Item Response Theory Fundamentals, Applications, and Promise in Psychological Research</a:t>
            </a:r>
            <a:r>
              <a:rPr lang="en-US" altLang="pt-BR" sz="2500" dirty="0">
                <a:latin typeface="Trebuchet MS" pitchFamily="34" charset="0"/>
              </a:rPr>
              <a:t>, Current Directions in Psychological Science, Vol. 14 n. 2, p 95 – 101, 2005.</a:t>
            </a:r>
          </a:p>
        </p:txBody>
      </p:sp>
      <p:sp>
        <p:nvSpPr>
          <p:cNvPr id="13" name="Text Box 29"/>
          <p:cNvSpPr txBox="1">
            <a:spLocks noChangeArrowheads="1"/>
          </p:cNvSpPr>
          <p:nvPr/>
        </p:nvSpPr>
        <p:spPr bwMode="auto">
          <a:xfrm>
            <a:off x="838642" y="33705657"/>
            <a:ext cx="8640000" cy="100136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73651" tIns="252000" rIns="73651" bIns="252000">
            <a:spAutoFit/>
          </a:bodyPr>
          <a:lstStyle/>
          <a:p>
            <a:pPr algn="ctr" defTabSz="739775" eaLnBrk="1" hangingPunct="1">
              <a:spcBef>
                <a:spcPct val="50000"/>
              </a:spcBef>
            </a:pPr>
            <a:r>
              <a:rPr lang="pt-BR" altLang="pt-BR" sz="3200" dirty="0" smtClean="0">
                <a:solidFill>
                  <a:schemeClr val="bg1"/>
                </a:solidFill>
                <a:latin typeface="Verdana"/>
                <a:cs typeface="Verdana"/>
              </a:rPr>
              <a:t>Referencial Teórico</a:t>
            </a:r>
            <a:endParaRPr lang="pt-BR" altLang="pt-BR" sz="32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pic>
        <p:nvPicPr>
          <p:cNvPr id="14" name="Picture 2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11882" y="19792326"/>
            <a:ext cx="9472612" cy="596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912492" y="21244815"/>
            <a:ext cx="8258175" cy="471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 Box 842"/>
          <p:cNvSpPr txBox="1">
            <a:spLocks noChangeArrowheads="1"/>
          </p:cNvSpPr>
          <p:nvPr/>
        </p:nvSpPr>
        <p:spPr bwMode="auto">
          <a:xfrm>
            <a:off x="822152" y="13248869"/>
            <a:ext cx="8640763" cy="4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834" tIns="40917" rIns="81834" bIns="40917">
            <a:spAutoFit/>
          </a:bodyPr>
          <a:lstStyle/>
          <a:p>
            <a:pPr algn="just" defTabSz="815975" eaLnBrk="1" hangingPunct="1">
              <a:lnSpc>
                <a:spcPct val="120000"/>
              </a:lnSpc>
              <a:spcBef>
                <a:spcPct val="50000"/>
              </a:spcBef>
              <a:buClr>
                <a:srgbClr val="FF99CC"/>
              </a:buClr>
            </a:pPr>
            <a:r>
              <a:rPr lang="pt-BR" sz="2800" dirty="0" err="1" smtClean="0"/>
              <a:t>Lorem</a:t>
            </a:r>
            <a:r>
              <a:rPr lang="pt-BR" sz="2800" dirty="0" smtClean="0"/>
              <a:t> </a:t>
            </a:r>
            <a:r>
              <a:rPr lang="pt-BR" sz="2800" dirty="0" err="1" smtClean="0"/>
              <a:t>ipsum</a:t>
            </a:r>
            <a:r>
              <a:rPr lang="pt-BR" sz="2800" dirty="0" smtClean="0"/>
              <a:t> </a:t>
            </a:r>
            <a:r>
              <a:rPr lang="pt-BR" sz="2800" dirty="0" err="1" smtClean="0"/>
              <a:t>dolor</a:t>
            </a:r>
            <a:r>
              <a:rPr lang="pt-BR" sz="2800" dirty="0" smtClean="0"/>
              <a:t> </a:t>
            </a:r>
            <a:r>
              <a:rPr lang="pt-BR" sz="2800" dirty="0" err="1" smtClean="0"/>
              <a:t>sit</a:t>
            </a:r>
            <a:r>
              <a:rPr lang="pt-BR" sz="2800" dirty="0" smtClean="0"/>
              <a:t> </a:t>
            </a:r>
            <a:r>
              <a:rPr lang="pt-BR" sz="2800" dirty="0" err="1" smtClean="0"/>
              <a:t>amet</a:t>
            </a:r>
            <a:r>
              <a:rPr lang="pt-BR" sz="2800" dirty="0" smtClean="0"/>
              <a:t>, </a:t>
            </a:r>
            <a:r>
              <a:rPr lang="pt-BR" sz="2800" dirty="0" err="1" smtClean="0"/>
              <a:t>consectetur</a:t>
            </a:r>
            <a:r>
              <a:rPr lang="pt-BR" sz="2800" dirty="0" smtClean="0"/>
              <a:t> </a:t>
            </a:r>
            <a:r>
              <a:rPr lang="pt-BR" sz="2800" dirty="0" err="1" smtClean="0"/>
              <a:t>adipiscing</a:t>
            </a:r>
            <a:r>
              <a:rPr lang="pt-BR" sz="2800" dirty="0" smtClean="0"/>
              <a:t> </a:t>
            </a:r>
            <a:r>
              <a:rPr lang="pt-BR" sz="2800" dirty="0" err="1" smtClean="0"/>
              <a:t>elit</a:t>
            </a:r>
            <a:r>
              <a:rPr lang="pt-BR" sz="2800" dirty="0" smtClean="0"/>
              <a:t>. </a:t>
            </a:r>
            <a:r>
              <a:rPr lang="pt-BR" sz="2800" dirty="0" err="1" smtClean="0"/>
              <a:t>Vivamus</a:t>
            </a:r>
            <a:r>
              <a:rPr lang="pt-BR" sz="2800" dirty="0" smtClean="0"/>
              <a:t> id </a:t>
            </a:r>
            <a:r>
              <a:rPr lang="pt-BR" sz="2800" dirty="0" err="1" smtClean="0"/>
              <a:t>est</a:t>
            </a:r>
            <a:r>
              <a:rPr lang="pt-BR" sz="2800" dirty="0" smtClean="0"/>
              <a:t> </a:t>
            </a:r>
            <a:r>
              <a:rPr lang="pt-BR" sz="2800" dirty="0" err="1" smtClean="0"/>
              <a:t>non</a:t>
            </a:r>
            <a:r>
              <a:rPr lang="pt-BR" sz="2800" dirty="0" smtClean="0"/>
              <a:t> </a:t>
            </a:r>
            <a:r>
              <a:rPr lang="pt-BR" sz="2800" dirty="0" err="1" smtClean="0"/>
              <a:t>augue</a:t>
            </a:r>
            <a:r>
              <a:rPr lang="pt-BR" sz="2800" dirty="0" smtClean="0"/>
              <a:t> </a:t>
            </a:r>
            <a:r>
              <a:rPr lang="pt-BR" sz="2800" dirty="0" err="1" smtClean="0"/>
              <a:t>iaculis</a:t>
            </a:r>
            <a:r>
              <a:rPr lang="pt-BR" sz="2800" dirty="0" smtClean="0"/>
              <a:t> </a:t>
            </a:r>
            <a:r>
              <a:rPr lang="pt-BR" sz="2800" dirty="0" err="1" smtClean="0"/>
              <a:t>luctus</a:t>
            </a:r>
            <a:r>
              <a:rPr lang="pt-BR" sz="2800" dirty="0" smtClean="0"/>
              <a:t> quis </a:t>
            </a:r>
            <a:r>
              <a:rPr lang="pt-BR" sz="2800" dirty="0" err="1" smtClean="0"/>
              <a:t>dignissim</a:t>
            </a:r>
            <a:r>
              <a:rPr lang="pt-BR" sz="2800" dirty="0" smtClean="0"/>
              <a:t> </a:t>
            </a:r>
            <a:r>
              <a:rPr lang="pt-BR" sz="2800" dirty="0" err="1" smtClean="0"/>
              <a:t>erat</a:t>
            </a:r>
            <a:r>
              <a:rPr lang="pt-BR" sz="2800" dirty="0" smtClean="0"/>
              <a:t>. </a:t>
            </a:r>
            <a:r>
              <a:rPr lang="pt-BR" sz="2800" dirty="0" err="1" smtClean="0"/>
              <a:t>Maecenas</a:t>
            </a:r>
            <a:r>
              <a:rPr lang="pt-BR" sz="2800" dirty="0" smtClean="0"/>
              <a:t> </a:t>
            </a:r>
            <a:r>
              <a:rPr lang="pt-BR" sz="2800" dirty="0" err="1" smtClean="0"/>
              <a:t>convallis</a:t>
            </a:r>
            <a:r>
              <a:rPr lang="pt-BR" sz="2800" dirty="0" smtClean="0"/>
              <a:t> </a:t>
            </a:r>
            <a:r>
              <a:rPr lang="pt-BR" sz="2800" dirty="0" err="1" smtClean="0"/>
              <a:t>nisl</a:t>
            </a:r>
            <a:r>
              <a:rPr lang="pt-BR" sz="2800" dirty="0" smtClean="0"/>
              <a:t> tempus, </a:t>
            </a:r>
            <a:r>
              <a:rPr lang="pt-BR" sz="2800" dirty="0" err="1" smtClean="0"/>
              <a:t>varius</a:t>
            </a:r>
            <a:r>
              <a:rPr lang="pt-BR" sz="2800" dirty="0" smtClean="0"/>
              <a:t> ex quis, </a:t>
            </a:r>
            <a:r>
              <a:rPr lang="pt-BR" sz="2800" dirty="0" err="1" smtClean="0"/>
              <a:t>sodales</a:t>
            </a:r>
            <a:r>
              <a:rPr lang="pt-BR" sz="2800" dirty="0" smtClean="0"/>
              <a:t> </a:t>
            </a:r>
            <a:r>
              <a:rPr lang="pt-BR" sz="2800" dirty="0" err="1" smtClean="0"/>
              <a:t>mauris</a:t>
            </a:r>
            <a:r>
              <a:rPr lang="pt-BR" sz="2800" dirty="0" smtClean="0"/>
              <a:t>. </a:t>
            </a:r>
            <a:r>
              <a:rPr lang="pt-BR" sz="2800" dirty="0" err="1" smtClean="0"/>
              <a:t>Quisque</a:t>
            </a:r>
            <a:r>
              <a:rPr lang="pt-BR" sz="2800" dirty="0" smtClean="0"/>
              <a:t> </a:t>
            </a:r>
            <a:r>
              <a:rPr lang="pt-BR" sz="2800" dirty="0" err="1" smtClean="0"/>
              <a:t>dignissim</a:t>
            </a:r>
            <a:r>
              <a:rPr lang="pt-BR" sz="2800" dirty="0" smtClean="0"/>
              <a:t> </a:t>
            </a:r>
            <a:r>
              <a:rPr lang="pt-BR" sz="2800" dirty="0" err="1" smtClean="0"/>
              <a:t>at</a:t>
            </a:r>
            <a:r>
              <a:rPr lang="pt-BR" sz="2800" dirty="0" smtClean="0"/>
              <a:t> </a:t>
            </a:r>
            <a:r>
              <a:rPr lang="pt-BR" sz="2800" dirty="0" err="1" smtClean="0"/>
              <a:t>lacus</a:t>
            </a:r>
            <a:r>
              <a:rPr lang="pt-BR" sz="2800" dirty="0" smtClean="0"/>
              <a:t> </a:t>
            </a:r>
            <a:r>
              <a:rPr lang="pt-BR" sz="2800" dirty="0" err="1" smtClean="0"/>
              <a:t>ac</a:t>
            </a:r>
            <a:r>
              <a:rPr lang="pt-BR" sz="2800" dirty="0" smtClean="0"/>
              <a:t> </a:t>
            </a:r>
            <a:r>
              <a:rPr lang="pt-BR" sz="2800" dirty="0" err="1" smtClean="0"/>
              <a:t>tincidunt</a:t>
            </a:r>
            <a:r>
              <a:rPr lang="pt-BR" sz="2800" dirty="0" smtClean="0"/>
              <a:t>. </a:t>
            </a:r>
            <a:r>
              <a:rPr lang="pt-BR" sz="2800" dirty="0" err="1" smtClean="0"/>
              <a:t>Vestibulum</a:t>
            </a:r>
            <a:r>
              <a:rPr lang="pt-BR" sz="2800" dirty="0" smtClean="0"/>
              <a:t> </a:t>
            </a:r>
            <a:r>
              <a:rPr lang="pt-BR" sz="2800" dirty="0" err="1" smtClean="0"/>
              <a:t>vel</a:t>
            </a:r>
            <a:r>
              <a:rPr lang="pt-BR" sz="2800" dirty="0" smtClean="0"/>
              <a:t> </a:t>
            </a:r>
            <a:r>
              <a:rPr lang="pt-BR" sz="2800" dirty="0" err="1" smtClean="0"/>
              <a:t>posuere</a:t>
            </a:r>
            <a:r>
              <a:rPr lang="pt-BR" sz="2800" dirty="0" smtClean="0"/>
              <a:t> magna. </a:t>
            </a:r>
            <a:r>
              <a:rPr lang="pt-BR" sz="2800" dirty="0" err="1" smtClean="0"/>
              <a:t>Donec</a:t>
            </a:r>
            <a:r>
              <a:rPr lang="pt-BR" sz="2800" dirty="0" smtClean="0"/>
              <a:t> </a:t>
            </a:r>
            <a:r>
              <a:rPr lang="pt-BR" sz="2800" dirty="0" err="1" smtClean="0"/>
              <a:t>sagittis</a:t>
            </a:r>
            <a:r>
              <a:rPr lang="pt-BR" sz="2800" dirty="0" smtClean="0"/>
              <a:t> sem </a:t>
            </a:r>
            <a:r>
              <a:rPr lang="pt-BR" sz="2800" dirty="0" err="1" smtClean="0"/>
              <a:t>nec</a:t>
            </a:r>
            <a:r>
              <a:rPr lang="pt-BR" sz="2800" dirty="0" smtClean="0"/>
              <a:t> </a:t>
            </a:r>
            <a:r>
              <a:rPr lang="pt-BR" sz="2800" dirty="0" err="1" smtClean="0"/>
              <a:t>dolor</a:t>
            </a:r>
            <a:r>
              <a:rPr lang="pt-BR" sz="2800" dirty="0" smtClean="0"/>
              <a:t> </a:t>
            </a:r>
            <a:r>
              <a:rPr lang="pt-BR" sz="2800" dirty="0" err="1" smtClean="0"/>
              <a:t>interdum</a:t>
            </a:r>
            <a:r>
              <a:rPr lang="pt-BR" sz="2800" dirty="0" smtClean="0"/>
              <a:t> </a:t>
            </a:r>
            <a:r>
              <a:rPr lang="pt-BR" sz="2800" dirty="0" err="1" smtClean="0"/>
              <a:t>imperdiet</a:t>
            </a:r>
            <a:r>
              <a:rPr lang="pt-BR" sz="2800" dirty="0" smtClean="0"/>
              <a:t>. </a:t>
            </a:r>
            <a:r>
              <a:rPr lang="pt-BR" sz="2800" dirty="0" err="1" smtClean="0"/>
              <a:t>Duis</a:t>
            </a:r>
            <a:r>
              <a:rPr lang="pt-BR" sz="2800" dirty="0" smtClean="0"/>
              <a:t> </a:t>
            </a:r>
            <a:r>
              <a:rPr lang="pt-BR" sz="2800" dirty="0" err="1" smtClean="0"/>
              <a:t>tristique</a:t>
            </a:r>
            <a:r>
              <a:rPr lang="pt-BR" sz="2800" dirty="0" smtClean="0"/>
              <a:t> </a:t>
            </a:r>
            <a:r>
              <a:rPr lang="pt-BR" sz="2800" dirty="0" err="1" smtClean="0"/>
              <a:t>tellus</a:t>
            </a:r>
            <a:r>
              <a:rPr lang="pt-BR" sz="2800" dirty="0" smtClean="0"/>
              <a:t> </a:t>
            </a:r>
            <a:r>
              <a:rPr lang="pt-BR" sz="2800" dirty="0" err="1" smtClean="0"/>
              <a:t>eget</a:t>
            </a:r>
            <a:r>
              <a:rPr lang="pt-BR" sz="2800" dirty="0" smtClean="0"/>
              <a:t> </a:t>
            </a:r>
            <a:r>
              <a:rPr lang="pt-BR" sz="2800" dirty="0" err="1" smtClean="0"/>
              <a:t>arcu</a:t>
            </a:r>
            <a:r>
              <a:rPr lang="pt-BR" sz="2800" dirty="0" smtClean="0"/>
              <a:t> </a:t>
            </a:r>
            <a:r>
              <a:rPr lang="pt-BR" sz="2800" dirty="0" err="1" smtClean="0"/>
              <a:t>blandit</a:t>
            </a:r>
            <a:r>
              <a:rPr lang="pt-BR" sz="2800" dirty="0" smtClean="0"/>
              <a:t> </a:t>
            </a:r>
            <a:r>
              <a:rPr lang="pt-BR" sz="2800" dirty="0" err="1" smtClean="0"/>
              <a:t>eleifend</a:t>
            </a:r>
            <a:r>
              <a:rPr lang="pt-BR" sz="2800" dirty="0" smtClean="0"/>
              <a:t>. </a:t>
            </a:r>
            <a:r>
              <a:rPr lang="pt-BR" sz="2800" dirty="0" err="1" smtClean="0"/>
              <a:t>Morbi</a:t>
            </a:r>
            <a:r>
              <a:rPr lang="pt-BR" sz="2800" dirty="0" smtClean="0"/>
              <a:t> </a:t>
            </a:r>
            <a:r>
              <a:rPr lang="pt-BR" sz="2800" dirty="0" err="1" smtClean="0"/>
              <a:t>accumsan</a:t>
            </a:r>
            <a:r>
              <a:rPr lang="pt-BR" sz="2800" dirty="0" smtClean="0"/>
              <a:t> </a:t>
            </a:r>
            <a:r>
              <a:rPr lang="pt-BR" sz="2800" dirty="0" err="1" smtClean="0"/>
              <a:t>fringilla</a:t>
            </a:r>
            <a:r>
              <a:rPr lang="pt-BR" sz="2800" dirty="0" smtClean="0"/>
              <a:t> ipsum, quis </a:t>
            </a:r>
            <a:r>
              <a:rPr lang="pt-BR" sz="2800" dirty="0" err="1" smtClean="0"/>
              <a:t>fringilla</a:t>
            </a:r>
            <a:r>
              <a:rPr lang="pt-BR" sz="2800" dirty="0" smtClean="0"/>
              <a:t> </a:t>
            </a:r>
            <a:r>
              <a:rPr lang="pt-BR" sz="2800" dirty="0" err="1" smtClean="0"/>
              <a:t>lacus</a:t>
            </a:r>
            <a:r>
              <a:rPr lang="pt-BR" sz="2800" dirty="0" smtClean="0"/>
              <a:t> </a:t>
            </a:r>
            <a:r>
              <a:rPr lang="pt-BR" sz="2800" dirty="0" err="1" smtClean="0"/>
              <a:t>volutpat</a:t>
            </a:r>
            <a:r>
              <a:rPr lang="pt-BR" sz="2800" dirty="0"/>
              <a:t>.</a:t>
            </a:r>
            <a:endParaRPr lang="pt-BR" altLang="pt-BR" sz="2500" dirty="0">
              <a:latin typeface="Trebuchet MS" pitchFamily="34" charset="0"/>
              <a:sym typeface="Wingdings 2" pitchFamily="18" charset="2"/>
            </a:endParaRPr>
          </a:p>
        </p:txBody>
      </p:sp>
      <p:sp>
        <p:nvSpPr>
          <p:cNvPr id="20" name="Text Box 842"/>
          <p:cNvSpPr txBox="1">
            <a:spLocks noChangeArrowheads="1"/>
          </p:cNvSpPr>
          <p:nvPr/>
        </p:nvSpPr>
        <p:spPr bwMode="auto">
          <a:xfrm>
            <a:off x="821955" y="27909823"/>
            <a:ext cx="8640763" cy="5238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834" tIns="40917" rIns="81834" bIns="40917">
            <a:spAutoFit/>
          </a:bodyPr>
          <a:lstStyle/>
          <a:p>
            <a:pPr algn="just" defTabSz="815975" eaLnBrk="1" hangingPunct="1">
              <a:lnSpc>
                <a:spcPct val="120000"/>
              </a:lnSpc>
              <a:spcBef>
                <a:spcPct val="50000"/>
              </a:spcBef>
              <a:buClr>
                <a:srgbClr val="FF99CC"/>
              </a:buClr>
            </a:pPr>
            <a:r>
              <a:rPr lang="pt-BR" sz="2800" dirty="0" err="1" smtClean="0"/>
              <a:t>Lorem</a:t>
            </a:r>
            <a:r>
              <a:rPr lang="pt-BR" sz="2800" dirty="0" smtClean="0"/>
              <a:t> </a:t>
            </a:r>
            <a:r>
              <a:rPr lang="pt-BR" sz="2800" dirty="0" err="1" smtClean="0"/>
              <a:t>ipsum</a:t>
            </a:r>
            <a:r>
              <a:rPr lang="pt-BR" sz="2800" dirty="0" smtClean="0"/>
              <a:t> </a:t>
            </a:r>
            <a:r>
              <a:rPr lang="pt-BR" sz="2800" dirty="0" err="1" smtClean="0"/>
              <a:t>dolor</a:t>
            </a:r>
            <a:r>
              <a:rPr lang="pt-BR" sz="2800" dirty="0" smtClean="0"/>
              <a:t> </a:t>
            </a:r>
            <a:r>
              <a:rPr lang="pt-BR" sz="2800" dirty="0" err="1" smtClean="0"/>
              <a:t>sit</a:t>
            </a:r>
            <a:r>
              <a:rPr lang="pt-BR" sz="2800" dirty="0" smtClean="0"/>
              <a:t> </a:t>
            </a:r>
            <a:r>
              <a:rPr lang="pt-BR" sz="2800" dirty="0" err="1" smtClean="0"/>
              <a:t>amet</a:t>
            </a:r>
            <a:r>
              <a:rPr lang="pt-BR" sz="2800" dirty="0" smtClean="0"/>
              <a:t>, </a:t>
            </a:r>
            <a:r>
              <a:rPr lang="pt-BR" sz="2800" dirty="0" err="1" smtClean="0"/>
              <a:t>consectetur</a:t>
            </a:r>
            <a:r>
              <a:rPr lang="pt-BR" sz="2800" dirty="0" smtClean="0"/>
              <a:t> </a:t>
            </a:r>
            <a:r>
              <a:rPr lang="pt-BR" sz="2800" dirty="0" err="1" smtClean="0"/>
              <a:t>adipiscing</a:t>
            </a:r>
            <a:r>
              <a:rPr lang="pt-BR" sz="2800" dirty="0" smtClean="0"/>
              <a:t> </a:t>
            </a:r>
            <a:r>
              <a:rPr lang="pt-BR" sz="2800" dirty="0" err="1" smtClean="0"/>
              <a:t>elit</a:t>
            </a:r>
            <a:r>
              <a:rPr lang="pt-BR" sz="2800" dirty="0" smtClean="0"/>
              <a:t>. </a:t>
            </a:r>
            <a:r>
              <a:rPr lang="pt-BR" sz="2800" dirty="0" err="1" smtClean="0"/>
              <a:t>Vivamus</a:t>
            </a:r>
            <a:r>
              <a:rPr lang="pt-BR" sz="2800" dirty="0" smtClean="0"/>
              <a:t> id </a:t>
            </a:r>
            <a:r>
              <a:rPr lang="pt-BR" sz="2800" dirty="0" err="1" smtClean="0"/>
              <a:t>est</a:t>
            </a:r>
            <a:r>
              <a:rPr lang="pt-BR" sz="2800" dirty="0" smtClean="0"/>
              <a:t> </a:t>
            </a:r>
            <a:r>
              <a:rPr lang="pt-BR" sz="2800" dirty="0" err="1" smtClean="0"/>
              <a:t>non</a:t>
            </a:r>
            <a:r>
              <a:rPr lang="pt-BR" sz="2800" dirty="0" smtClean="0"/>
              <a:t> </a:t>
            </a:r>
            <a:r>
              <a:rPr lang="pt-BR" sz="2800" dirty="0" err="1" smtClean="0"/>
              <a:t>augue</a:t>
            </a:r>
            <a:r>
              <a:rPr lang="pt-BR" sz="2800" dirty="0" smtClean="0"/>
              <a:t> </a:t>
            </a:r>
            <a:r>
              <a:rPr lang="pt-BR" sz="2800" dirty="0" err="1" smtClean="0"/>
              <a:t>iaculis</a:t>
            </a:r>
            <a:r>
              <a:rPr lang="pt-BR" sz="2800" dirty="0" smtClean="0"/>
              <a:t> </a:t>
            </a:r>
            <a:r>
              <a:rPr lang="pt-BR" sz="2800" dirty="0" err="1" smtClean="0"/>
              <a:t>luctus</a:t>
            </a:r>
            <a:r>
              <a:rPr lang="pt-BR" sz="2800" dirty="0" smtClean="0"/>
              <a:t> quis </a:t>
            </a:r>
            <a:r>
              <a:rPr lang="pt-BR" sz="2800" dirty="0" err="1" smtClean="0"/>
              <a:t>dignissim</a:t>
            </a:r>
            <a:r>
              <a:rPr lang="pt-BR" sz="2800" dirty="0" smtClean="0"/>
              <a:t> </a:t>
            </a:r>
            <a:r>
              <a:rPr lang="pt-BR" sz="2800" dirty="0" err="1" smtClean="0"/>
              <a:t>erat</a:t>
            </a:r>
            <a:r>
              <a:rPr lang="pt-BR" sz="2800" dirty="0" smtClean="0"/>
              <a:t>. </a:t>
            </a:r>
            <a:r>
              <a:rPr lang="pt-BR" sz="2800" dirty="0" err="1" smtClean="0"/>
              <a:t>Maecenas</a:t>
            </a:r>
            <a:r>
              <a:rPr lang="pt-BR" sz="2800" dirty="0" smtClean="0"/>
              <a:t> </a:t>
            </a:r>
            <a:r>
              <a:rPr lang="pt-BR" sz="2800" dirty="0" err="1" smtClean="0"/>
              <a:t>convallis</a:t>
            </a:r>
            <a:r>
              <a:rPr lang="pt-BR" sz="2800" dirty="0" smtClean="0"/>
              <a:t> </a:t>
            </a:r>
            <a:r>
              <a:rPr lang="pt-BR" sz="2800" dirty="0" err="1" smtClean="0"/>
              <a:t>nisl</a:t>
            </a:r>
            <a:r>
              <a:rPr lang="pt-BR" sz="2800" dirty="0" smtClean="0"/>
              <a:t> </a:t>
            </a:r>
            <a:r>
              <a:rPr lang="pt-BR" sz="2800" dirty="0" err="1" smtClean="0"/>
              <a:t>tempus</a:t>
            </a:r>
            <a:r>
              <a:rPr lang="pt-BR" sz="2800" dirty="0" smtClean="0"/>
              <a:t>, </a:t>
            </a:r>
            <a:r>
              <a:rPr lang="pt-BR" sz="2800" dirty="0" err="1" smtClean="0"/>
              <a:t>varius</a:t>
            </a:r>
            <a:r>
              <a:rPr lang="pt-BR" sz="2800" dirty="0" smtClean="0"/>
              <a:t> ex quis, </a:t>
            </a:r>
            <a:r>
              <a:rPr lang="pt-BR" sz="2800" dirty="0" err="1" smtClean="0"/>
              <a:t>sodales</a:t>
            </a:r>
            <a:r>
              <a:rPr lang="pt-BR" sz="2800" dirty="0" smtClean="0"/>
              <a:t> </a:t>
            </a:r>
            <a:r>
              <a:rPr lang="pt-BR" sz="2800" dirty="0" err="1" smtClean="0"/>
              <a:t>mauris</a:t>
            </a:r>
            <a:r>
              <a:rPr lang="pt-BR" sz="2800" dirty="0" smtClean="0"/>
              <a:t>. </a:t>
            </a:r>
            <a:r>
              <a:rPr lang="pt-BR" sz="2800" dirty="0" err="1" smtClean="0"/>
              <a:t>Quisque</a:t>
            </a:r>
            <a:r>
              <a:rPr lang="pt-BR" sz="2800" dirty="0" smtClean="0"/>
              <a:t> </a:t>
            </a:r>
            <a:r>
              <a:rPr lang="pt-BR" sz="2800" dirty="0" err="1" smtClean="0"/>
              <a:t>dignissim</a:t>
            </a:r>
            <a:r>
              <a:rPr lang="pt-BR" sz="2800" dirty="0" smtClean="0"/>
              <a:t> </a:t>
            </a:r>
            <a:r>
              <a:rPr lang="pt-BR" sz="2800" dirty="0" err="1" smtClean="0"/>
              <a:t>at</a:t>
            </a:r>
            <a:r>
              <a:rPr lang="pt-BR" sz="2800" dirty="0" smtClean="0"/>
              <a:t> </a:t>
            </a:r>
            <a:r>
              <a:rPr lang="pt-BR" sz="2800" dirty="0" err="1" smtClean="0"/>
              <a:t>lacus</a:t>
            </a:r>
            <a:r>
              <a:rPr lang="pt-BR" sz="2800" dirty="0" smtClean="0"/>
              <a:t> </a:t>
            </a:r>
            <a:r>
              <a:rPr lang="pt-BR" sz="2800" dirty="0" err="1" smtClean="0"/>
              <a:t>ac</a:t>
            </a:r>
            <a:r>
              <a:rPr lang="pt-BR" sz="2800" dirty="0" smtClean="0"/>
              <a:t> </a:t>
            </a:r>
            <a:r>
              <a:rPr lang="pt-BR" sz="2800" dirty="0" err="1" smtClean="0"/>
              <a:t>tincidunt</a:t>
            </a:r>
            <a:r>
              <a:rPr lang="pt-BR" sz="2800" dirty="0" smtClean="0"/>
              <a:t>. </a:t>
            </a:r>
            <a:r>
              <a:rPr lang="pt-BR" sz="2800" dirty="0" err="1" smtClean="0"/>
              <a:t>Vestibulum</a:t>
            </a:r>
            <a:r>
              <a:rPr lang="pt-BR" sz="2800" dirty="0" smtClean="0"/>
              <a:t> </a:t>
            </a:r>
            <a:r>
              <a:rPr lang="pt-BR" sz="2800" dirty="0" err="1" smtClean="0"/>
              <a:t>vel</a:t>
            </a:r>
            <a:r>
              <a:rPr lang="pt-BR" sz="2800" dirty="0" smtClean="0"/>
              <a:t> </a:t>
            </a:r>
            <a:r>
              <a:rPr lang="pt-BR" sz="2800" dirty="0" err="1" smtClean="0"/>
              <a:t>posuere</a:t>
            </a:r>
            <a:r>
              <a:rPr lang="pt-BR" sz="2800" dirty="0" smtClean="0"/>
              <a:t> magna. </a:t>
            </a:r>
            <a:r>
              <a:rPr lang="pt-BR" sz="2800" dirty="0" err="1" smtClean="0"/>
              <a:t>Donec</a:t>
            </a:r>
            <a:r>
              <a:rPr lang="pt-BR" sz="2800" dirty="0" smtClean="0"/>
              <a:t> </a:t>
            </a:r>
            <a:r>
              <a:rPr lang="pt-BR" sz="2800" dirty="0" err="1" smtClean="0"/>
              <a:t>sagittis</a:t>
            </a:r>
            <a:r>
              <a:rPr lang="pt-BR" sz="2800" dirty="0" smtClean="0"/>
              <a:t> sem </a:t>
            </a:r>
            <a:r>
              <a:rPr lang="pt-BR" sz="2800" dirty="0" err="1" smtClean="0"/>
              <a:t>nec</a:t>
            </a:r>
            <a:r>
              <a:rPr lang="pt-BR" sz="2800" dirty="0" smtClean="0"/>
              <a:t> </a:t>
            </a:r>
            <a:r>
              <a:rPr lang="pt-BR" sz="2800" dirty="0" err="1" smtClean="0"/>
              <a:t>dolor</a:t>
            </a:r>
            <a:r>
              <a:rPr lang="pt-BR" sz="2800" dirty="0" smtClean="0"/>
              <a:t> </a:t>
            </a:r>
            <a:r>
              <a:rPr lang="pt-BR" sz="2800" dirty="0" err="1" smtClean="0"/>
              <a:t>interdum</a:t>
            </a:r>
            <a:r>
              <a:rPr lang="pt-BR" sz="2800" dirty="0" smtClean="0"/>
              <a:t> </a:t>
            </a:r>
            <a:r>
              <a:rPr lang="pt-BR" sz="2800" dirty="0" err="1" smtClean="0"/>
              <a:t>imperdiet</a:t>
            </a:r>
            <a:r>
              <a:rPr lang="pt-BR" sz="2800" dirty="0" smtClean="0"/>
              <a:t>. </a:t>
            </a:r>
            <a:r>
              <a:rPr lang="pt-BR" sz="2800" dirty="0" err="1" smtClean="0"/>
              <a:t>Duis</a:t>
            </a:r>
            <a:r>
              <a:rPr lang="pt-BR" sz="2800" dirty="0" smtClean="0"/>
              <a:t> </a:t>
            </a:r>
            <a:r>
              <a:rPr lang="pt-BR" sz="2800" dirty="0" err="1" smtClean="0"/>
              <a:t>tristique</a:t>
            </a:r>
            <a:r>
              <a:rPr lang="pt-BR" sz="2800" dirty="0" smtClean="0"/>
              <a:t> </a:t>
            </a:r>
            <a:r>
              <a:rPr lang="pt-BR" sz="2800" dirty="0" err="1" smtClean="0"/>
              <a:t>tellus</a:t>
            </a:r>
            <a:r>
              <a:rPr lang="pt-BR" sz="2800" dirty="0" smtClean="0"/>
              <a:t> </a:t>
            </a:r>
            <a:r>
              <a:rPr lang="pt-BR" sz="2800" dirty="0" err="1" smtClean="0"/>
              <a:t>eget</a:t>
            </a:r>
            <a:r>
              <a:rPr lang="pt-BR" sz="2800" dirty="0" smtClean="0"/>
              <a:t> </a:t>
            </a:r>
            <a:r>
              <a:rPr lang="pt-BR" sz="2800" dirty="0" err="1" smtClean="0"/>
              <a:t>arcu</a:t>
            </a:r>
            <a:r>
              <a:rPr lang="pt-BR" sz="2800" dirty="0" smtClean="0"/>
              <a:t> </a:t>
            </a:r>
            <a:r>
              <a:rPr lang="pt-BR" sz="2800" dirty="0" err="1" smtClean="0"/>
              <a:t>blandit</a:t>
            </a:r>
            <a:r>
              <a:rPr lang="pt-BR" sz="2800" dirty="0" smtClean="0"/>
              <a:t> </a:t>
            </a:r>
            <a:r>
              <a:rPr lang="pt-BR" sz="2800" dirty="0" err="1" smtClean="0"/>
              <a:t>eleifend</a:t>
            </a:r>
            <a:r>
              <a:rPr lang="pt-BR" sz="2800" dirty="0" smtClean="0"/>
              <a:t>. </a:t>
            </a:r>
            <a:r>
              <a:rPr lang="pt-BR" sz="2800" dirty="0" err="1" smtClean="0"/>
              <a:t>Morbi</a:t>
            </a:r>
            <a:r>
              <a:rPr lang="pt-BR" sz="2800" dirty="0" smtClean="0"/>
              <a:t> </a:t>
            </a:r>
            <a:r>
              <a:rPr lang="pt-BR" sz="2800" dirty="0" err="1" smtClean="0"/>
              <a:t>accumsan</a:t>
            </a:r>
            <a:r>
              <a:rPr lang="pt-BR" sz="2800" dirty="0" smtClean="0"/>
              <a:t> </a:t>
            </a:r>
            <a:r>
              <a:rPr lang="pt-BR" sz="2800" dirty="0" err="1" smtClean="0"/>
              <a:t>fringilla</a:t>
            </a:r>
            <a:r>
              <a:rPr lang="pt-BR" sz="2800" dirty="0" smtClean="0"/>
              <a:t> </a:t>
            </a:r>
            <a:r>
              <a:rPr lang="pt-BR" sz="2800" dirty="0" err="1" smtClean="0"/>
              <a:t>ipsum</a:t>
            </a:r>
            <a:r>
              <a:rPr lang="pt-BR" sz="2800" dirty="0" smtClean="0"/>
              <a:t>, quis </a:t>
            </a:r>
            <a:r>
              <a:rPr lang="pt-BR" sz="2800" dirty="0" err="1" smtClean="0"/>
              <a:t>fringilla</a:t>
            </a:r>
            <a:r>
              <a:rPr lang="pt-BR" sz="2800" dirty="0" smtClean="0"/>
              <a:t> </a:t>
            </a:r>
            <a:r>
              <a:rPr lang="pt-BR" sz="2800" dirty="0" err="1" smtClean="0"/>
              <a:t>lacus</a:t>
            </a:r>
            <a:r>
              <a:rPr lang="pt-BR" sz="2800" dirty="0" smtClean="0"/>
              <a:t> </a:t>
            </a:r>
            <a:r>
              <a:rPr lang="pt-BR" sz="2800" dirty="0" err="1" smtClean="0"/>
              <a:t>volutpat</a:t>
            </a:r>
            <a:r>
              <a:rPr lang="pt-BR" sz="2800" dirty="0" smtClean="0"/>
              <a:t> id. </a:t>
            </a:r>
            <a:r>
              <a:rPr lang="pt-BR" sz="2800" dirty="0" err="1" smtClean="0"/>
              <a:t>Donec</a:t>
            </a:r>
            <a:r>
              <a:rPr lang="pt-BR" sz="2800" dirty="0" smtClean="0"/>
              <a:t> </a:t>
            </a:r>
            <a:r>
              <a:rPr lang="pt-BR" sz="2800" dirty="0" err="1" smtClean="0"/>
              <a:t>egestas</a:t>
            </a:r>
            <a:r>
              <a:rPr lang="pt-BR" sz="2800" dirty="0" smtClean="0"/>
              <a:t> </a:t>
            </a:r>
            <a:r>
              <a:rPr lang="pt-BR" sz="2800" dirty="0" err="1" smtClean="0"/>
              <a:t>nulla</a:t>
            </a:r>
            <a:r>
              <a:rPr lang="pt-BR" sz="2800" dirty="0" smtClean="0"/>
              <a:t> </a:t>
            </a:r>
            <a:r>
              <a:rPr lang="pt-BR" sz="2800" dirty="0" err="1" smtClean="0"/>
              <a:t>vel</a:t>
            </a:r>
            <a:r>
              <a:rPr lang="pt-BR" sz="2800" dirty="0" smtClean="0"/>
              <a:t> </a:t>
            </a:r>
            <a:r>
              <a:rPr lang="pt-BR" sz="2800" dirty="0" err="1" smtClean="0"/>
              <a:t>dui</a:t>
            </a:r>
            <a:r>
              <a:rPr lang="pt-BR" sz="2800" dirty="0" smtClean="0"/>
              <a:t> </a:t>
            </a:r>
            <a:r>
              <a:rPr lang="pt-BR" sz="2800" dirty="0" err="1" smtClean="0"/>
              <a:t>hendrerit</a:t>
            </a:r>
            <a:r>
              <a:rPr lang="pt-BR" sz="2800" dirty="0" smtClean="0"/>
              <a:t> </a:t>
            </a:r>
            <a:r>
              <a:rPr lang="pt-BR" sz="2800" dirty="0" err="1" smtClean="0"/>
              <a:t>volutpat</a:t>
            </a:r>
            <a:r>
              <a:rPr lang="pt-BR" sz="2800" dirty="0" smtClean="0"/>
              <a:t>. Cum </a:t>
            </a:r>
            <a:r>
              <a:rPr lang="pt-BR" sz="2800" dirty="0" err="1" smtClean="0"/>
              <a:t>sociis</a:t>
            </a:r>
            <a:r>
              <a:rPr lang="pt-BR" sz="2800" dirty="0" smtClean="0"/>
              <a:t> </a:t>
            </a:r>
            <a:r>
              <a:rPr lang="pt-BR" sz="2800" dirty="0" err="1" smtClean="0"/>
              <a:t>natoque</a:t>
            </a:r>
            <a:r>
              <a:rPr lang="pt-BR" sz="2800" dirty="0" smtClean="0"/>
              <a:t>.</a:t>
            </a:r>
            <a:endParaRPr lang="pt-BR" altLang="pt-BR" sz="2500" dirty="0">
              <a:latin typeface="Trebuchet MS" pitchFamily="34" charset="0"/>
              <a:sym typeface="Wingdings 2" pitchFamily="18" charset="2"/>
            </a:endParaRPr>
          </a:p>
        </p:txBody>
      </p:sp>
      <p:sp>
        <p:nvSpPr>
          <p:cNvPr id="21" name="Text Box 842"/>
          <p:cNvSpPr txBox="1">
            <a:spLocks noChangeArrowheads="1"/>
          </p:cNvSpPr>
          <p:nvPr/>
        </p:nvSpPr>
        <p:spPr bwMode="auto">
          <a:xfrm>
            <a:off x="821955" y="35012341"/>
            <a:ext cx="8640763" cy="5238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834" tIns="40917" rIns="81834" bIns="40917">
            <a:spAutoFit/>
          </a:bodyPr>
          <a:lstStyle/>
          <a:p>
            <a:pPr algn="just" defTabSz="815975">
              <a:lnSpc>
                <a:spcPct val="120000"/>
              </a:lnSpc>
              <a:spcBef>
                <a:spcPct val="50000"/>
              </a:spcBef>
              <a:buClr>
                <a:srgbClr val="FF99CC"/>
              </a:buClr>
            </a:pPr>
            <a:r>
              <a:rPr lang="pt-BR" sz="2800" dirty="0" err="1" smtClean="0"/>
              <a:t>Lorem</a:t>
            </a:r>
            <a:r>
              <a:rPr lang="pt-BR" sz="2800" dirty="0" smtClean="0"/>
              <a:t> </a:t>
            </a:r>
            <a:r>
              <a:rPr lang="pt-BR" sz="2800" dirty="0" err="1" smtClean="0"/>
              <a:t>ipsum</a:t>
            </a:r>
            <a:r>
              <a:rPr lang="pt-BR" sz="2800" dirty="0" smtClean="0"/>
              <a:t> </a:t>
            </a:r>
            <a:r>
              <a:rPr lang="pt-BR" sz="2800" dirty="0" err="1" smtClean="0"/>
              <a:t>dolor</a:t>
            </a:r>
            <a:r>
              <a:rPr lang="pt-BR" sz="2800" dirty="0" smtClean="0"/>
              <a:t> </a:t>
            </a:r>
            <a:r>
              <a:rPr lang="pt-BR" sz="2800" dirty="0" err="1" smtClean="0"/>
              <a:t>sit</a:t>
            </a:r>
            <a:r>
              <a:rPr lang="pt-BR" sz="2800" dirty="0" smtClean="0"/>
              <a:t> </a:t>
            </a:r>
            <a:r>
              <a:rPr lang="pt-BR" sz="2800" dirty="0" err="1" smtClean="0"/>
              <a:t>amet</a:t>
            </a:r>
            <a:r>
              <a:rPr lang="pt-BR" sz="2800" dirty="0" smtClean="0"/>
              <a:t>, </a:t>
            </a:r>
            <a:r>
              <a:rPr lang="pt-BR" sz="2800" dirty="0" err="1" smtClean="0"/>
              <a:t>consectetur</a:t>
            </a:r>
            <a:r>
              <a:rPr lang="pt-BR" sz="2800" dirty="0" smtClean="0"/>
              <a:t> </a:t>
            </a:r>
            <a:r>
              <a:rPr lang="pt-BR" sz="2800" dirty="0" err="1" smtClean="0"/>
              <a:t>adipiscing</a:t>
            </a:r>
            <a:r>
              <a:rPr lang="pt-BR" sz="2800" dirty="0" smtClean="0"/>
              <a:t> </a:t>
            </a:r>
            <a:r>
              <a:rPr lang="pt-BR" sz="2800" dirty="0" err="1" smtClean="0"/>
              <a:t>elit</a:t>
            </a:r>
            <a:r>
              <a:rPr lang="pt-BR" sz="2800" dirty="0" smtClean="0"/>
              <a:t>. </a:t>
            </a:r>
            <a:r>
              <a:rPr lang="pt-BR" sz="2800" dirty="0" err="1" smtClean="0"/>
              <a:t>Vivamus</a:t>
            </a:r>
            <a:r>
              <a:rPr lang="pt-BR" sz="2800" dirty="0" smtClean="0"/>
              <a:t> id </a:t>
            </a:r>
            <a:r>
              <a:rPr lang="pt-BR" sz="2800" dirty="0" err="1" smtClean="0"/>
              <a:t>est</a:t>
            </a:r>
            <a:r>
              <a:rPr lang="pt-BR" sz="2800" dirty="0" smtClean="0"/>
              <a:t> </a:t>
            </a:r>
            <a:r>
              <a:rPr lang="pt-BR" sz="2800" dirty="0" err="1" smtClean="0"/>
              <a:t>non</a:t>
            </a:r>
            <a:r>
              <a:rPr lang="pt-BR" sz="2800" dirty="0" smtClean="0"/>
              <a:t> </a:t>
            </a:r>
            <a:r>
              <a:rPr lang="pt-BR" sz="2800" dirty="0" err="1" smtClean="0"/>
              <a:t>augue</a:t>
            </a:r>
            <a:r>
              <a:rPr lang="pt-BR" sz="2800" dirty="0" smtClean="0"/>
              <a:t> </a:t>
            </a:r>
            <a:r>
              <a:rPr lang="pt-BR" sz="2800" dirty="0" err="1" smtClean="0"/>
              <a:t>iaculis</a:t>
            </a:r>
            <a:r>
              <a:rPr lang="pt-BR" sz="2800" dirty="0" smtClean="0"/>
              <a:t> </a:t>
            </a:r>
            <a:r>
              <a:rPr lang="pt-BR" sz="2800" dirty="0" err="1" smtClean="0"/>
              <a:t>luctus</a:t>
            </a:r>
            <a:r>
              <a:rPr lang="pt-BR" sz="2800" dirty="0" smtClean="0"/>
              <a:t> quis </a:t>
            </a:r>
            <a:r>
              <a:rPr lang="pt-BR" sz="2800" dirty="0" err="1" smtClean="0"/>
              <a:t>dignissim</a:t>
            </a:r>
            <a:r>
              <a:rPr lang="pt-BR" sz="2800" dirty="0" smtClean="0"/>
              <a:t> </a:t>
            </a:r>
            <a:r>
              <a:rPr lang="pt-BR" sz="2800" dirty="0" err="1" smtClean="0"/>
              <a:t>erat</a:t>
            </a:r>
            <a:r>
              <a:rPr lang="pt-BR" sz="2800" dirty="0" smtClean="0"/>
              <a:t>. </a:t>
            </a:r>
            <a:r>
              <a:rPr lang="pt-BR" sz="2800" dirty="0" err="1" smtClean="0"/>
              <a:t>Maecenas</a:t>
            </a:r>
            <a:r>
              <a:rPr lang="pt-BR" sz="2800" dirty="0" smtClean="0"/>
              <a:t> </a:t>
            </a:r>
            <a:r>
              <a:rPr lang="pt-BR" sz="2800" dirty="0" err="1" smtClean="0"/>
              <a:t>convallis</a:t>
            </a:r>
            <a:r>
              <a:rPr lang="pt-BR" sz="2800" dirty="0" smtClean="0"/>
              <a:t> </a:t>
            </a:r>
            <a:r>
              <a:rPr lang="pt-BR" sz="2800" dirty="0" err="1" smtClean="0"/>
              <a:t>nisl</a:t>
            </a:r>
            <a:r>
              <a:rPr lang="pt-BR" sz="2800" dirty="0" smtClean="0"/>
              <a:t> </a:t>
            </a:r>
            <a:r>
              <a:rPr lang="pt-BR" sz="2800" dirty="0" err="1" smtClean="0"/>
              <a:t>tempus</a:t>
            </a:r>
            <a:r>
              <a:rPr lang="pt-BR" sz="2800" dirty="0" smtClean="0"/>
              <a:t>, </a:t>
            </a:r>
            <a:r>
              <a:rPr lang="pt-BR" sz="2800" dirty="0" err="1" smtClean="0"/>
              <a:t>varius</a:t>
            </a:r>
            <a:r>
              <a:rPr lang="pt-BR" sz="2800" dirty="0" smtClean="0"/>
              <a:t> ex quis, </a:t>
            </a:r>
            <a:r>
              <a:rPr lang="pt-BR" sz="2800" dirty="0" err="1" smtClean="0"/>
              <a:t>sodales</a:t>
            </a:r>
            <a:r>
              <a:rPr lang="pt-BR" sz="2800" dirty="0" smtClean="0"/>
              <a:t> </a:t>
            </a:r>
            <a:r>
              <a:rPr lang="pt-BR" sz="2800" dirty="0" err="1" smtClean="0"/>
              <a:t>mauris</a:t>
            </a:r>
            <a:r>
              <a:rPr lang="pt-BR" sz="2800" dirty="0" smtClean="0"/>
              <a:t>. </a:t>
            </a:r>
            <a:r>
              <a:rPr lang="pt-BR" sz="2800" dirty="0" err="1" smtClean="0"/>
              <a:t>Quisque</a:t>
            </a:r>
            <a:r>
              <a:rPr lang="pt-BR" sz="2800" dirty="0" smtClean="0"/>
              <a:t> </a:t>
            </a:r>
            <a:r>
              <a:rPr lang="pt-BR" sz="2800" dirty="0" err="1" smtClean="0"/>
              <a:t>dignissim</a:t>
            </a:r>
            <a:r>
              <a:rPr lang="pt-BR" sz="2800" dirty="0" smtClean="0"/>
              <a:t> </a:t>
            </a:r>
            <a:r>
              <a:rPr lang="pt-BR" sz="2800" dirty="0" err="1" smtClean="0"/>
              <a:t>at</a:t>
            </a:r>
            <a:r>
              <a:rPr lang="pt-BR" sz="2800" dirty="0" smtClean="0"/>
              <a:t> </a:t>
            </a:r>
            <a:r>
              <a:rPr lang="pt-BR" sz="2800" dirty="0" err="1" smtClean="0"/>
              <a:t>lacus</a:t>
            </a:r>
            <a:r>
              <a:rPr lang="pt-BR" sz="2800" dirty="0" smtClean="0"/>
              <a:t> </a:t>
            </a:r>
            <a:r>
              <a:rPr lang="pt-BR" sz="2800" dirty="0" err="1" smtClean="0"/>
              <a:t>ac</a:t>
            </a:r>
            <a:r>
              <a:rPr lang="pt-BR" sz="2800" dirty="0" smtClean="0"/>
              <a:t> </a:t>
            </a:r>
            <a:r>
              <a:rPr lang="pt-BR" sz="2800" dirty="0" err="1" smtClean="0"/>
              <a:t>tincidunt</a:t>
            </a:r>
            <a:r>
              <a:rPr lang="pt-BR" sz="2800" dirty="0" smtClean="0"/>
              <a:t>. </a:t>
            </a:r>
            <a:r>
              <a:rPr lang="pt-BR" sz="2800" dirty="0" err="1" smtClean="0"/>
              <a:t>Vestibulum</a:t>
            </a:r>
            <a:r>
              <a:rPr lang="pt-BR" sz="2800" dirty="0" smtClean="0"/>
              <a:t> </a:t>
            </a:r>
            <a:r>
              <a:rPr lang="pt-BR" sz="2800" dirty="0" err="1" smtClean="0"/>
              <a:t>vel</a:t>
            </a:r>
            <a:r>
              <a:rPr lang="pt-BR" sz="2800" dirty="0" smtClean="0"/>
              <a:t> </a:t>
            </a:r>
            <a:r>
              <a:rPr lang="pt-BR" sz="2800" dirty="0" err="1" smtClean="0"/>
              <a:t>posuere</a:t>
            </a:r>
            <a:r>
              <a:rPr lang="pt-BR" sz="2800" dirty="0" smtClean="0"/>
              <a:t> magna. </a:t>
            </a:r>
            <a:r>
              <a:rPr lang="pt-BR" sz="2800" dirty="0" err="1" smtClean="0"/>
              <a:t>Donec</a:t>
            </a:r>
            <a:r>
              <a:rPr lang="pt-BR" sz="2800" dirty="0" smtClean="0"/>
              <a:t> </a:t>
            </a:r>
            <a:r>
              <a:rPr lang="pt-BR" sz="2800" dirty="0" err="1" smtClean="0"/>
              <a:t>sagittis</a:t>
            </a:r>
            <a:r>
              <a:rPr lang="pt-BR" sz="2800" dirty="0" smtClean="0"/>
              <a:t> sem </a:t>
            </a:r>
            <a:r>
              <a:rPr lang="pt-BR" sz="2800" dirty="0" err="1" smtClean="0"/>
              <a:t>nec</a:t>
            </a:r>
            <a:r>
              <a:rPr lang="pt-BR" sz="2800" dirty="0" smtClean="0"/>
              <a:t> </a:t>
            </a:r>
            <a:r>
              <a:rPr lang="pt-BR" sz="2800" dirty="0" err="1" smtClean="0"/>
              <a:t>dolor</a:t>
            </a:r>
            <a:r>
              <a:rPr lang="pt-BR" sz="2800" dirty="0" smtClean="0"/>
              <a:t> </a:t>
            </a:r>
            <a:r>
              <a:rPr lang="pt-BR" sz="2800" dirty="0" err="1" smtClean="0"/>
              <a:t>interdum</a:t>
            </a:r>
            <a:r>
              <a:rPr lang="pt-BR" sz="2800" dirty="0" smtClean="0"/>
              <a:t> </a:t>
            </a:r>
            <a:r>
              <a:rPr lang="pt-BR" sz="2800" dirty="0" err="1" smtClean="0"/>
              <a:t>imperdiet</a:t>
            </a:r>
            <a:r>
              <a:rPr lang="pt-BR" sz="2800" dirty="0" smtClean="0"/>
              <a:t>. </a:t>
            </a:r>
            <a:r>
              <a:rPr lang="pt-BR" sz="2800" dirty="0" err="1" smtClean="0"/>
              <a:t>Duis</a:t>
            </a:r>
            <a:r>
              <a:rPr lang="pt-BR" sz="2800" dirty="0" smtClean="0"/>
              <a:t> </a:t>
            </a:r>
            <a:r>
              <a:rPr lang="pt-BR" sz="2800" dirty="0" err="1" smtClean="0"/>
              <a:t>tristique</a:t>
            </a:r>
            <a:r>
              <a:rPr lang="pt-BR" sz="2800" dirty="0" smtClean="0"/>
              <a:t> </a:t>
            </a:r>
            <a:r>
              <a:rPr lang="pt-BR" sz="2800" dirty="0" err="1" smtClean="0"/>
              <a:t>tellus</a:t>
            </a:r>
            <a:r>
              <a:rPr lang="pt-BR" sz="2800" dirty="0" smtClean="0"/>
              <a:t> </a:t>
            </a:r>
            <a:r>
              <a:rPr lang="pt-BR" sz="2800" dirty="0" err="1" smtClean="0"/>
              <a:t>eget</a:t>
            </a:r>
            <a:r>
              <a:rPr lang="pt-BR" sz="2800" dirty="0" smtClean="0"/>
              <a:t> </a:t>
            </a:r>
            <a:r>
              <a:rPr lang="pt-BR" sz="2800" dirty="0" err="1" smtClean="0"/>
              <a:t>arcu</a:t>
            </a:r>
            <a:r>
              <a:rPr lang="pt-BR" sz="2800" dirty="0" smtClean="0"/>
              <a:t> </a:t>
            </a:r>
            <a:r>
              <a:rPr lang="pt-BR" sz="2800" dirty="0" err="1" smtClean="0"/>
              <a:t>blandit</a:t>
            </a:r>
            <a:r>
              <a:rPr lang="pt-BR" sz="2800" dirty="0" smtClean="0"/>
              <a:t> </a:t>
            </a:r>
            <a:r>
              <a:rPr lang="pt-BR" sz="2800" dirty="0" err="1" smtClean="0"/>
              <a:t>eleifend</a:t>
            </a:r>
            <a:r>
              <a:rPr lang="pt-BR" sz="2800" dirty="0" smtClean="0"/>
              <a:t>. </a:t>
            </a:r>
            <a:r>
              <a:rPr lang="pt-BR" sz="2800" dirty="0" err="1" smtClean="0"/>
              <a:t>Morbi</a:t>
            </a:r>
            <a:r>
              <a:rPr lang="pt-BR" sz="2800" dirty="0" smtClean="0"/>
              <a:t> </a:t>
            </a:r>
            <a:r>
              <a:rPr lang="pt-BR" sz="2800" dirty="0" err="1" smtClean="0"/>
              <a:t>accumsan</a:t>
            </a:r>
            <a:r>
              <a:rPr lang="pt-BR" sz="2800" dirty="0" smtClean="0"/>
              <a:t> </a:t>
            </a:r>
            <a:r>
              <a:rPr lang="pt-BR" sz="2800" dirty="0" err="1" smtClean="0"/>
              <a:t>fringilla</a:t>
            </a:r>
            <a:r>
              <a:rPr lang="pt-BR" sz="2800" dirty="0" smtClean="0"/>
              <a:t> ipsum. </a:t>
            </a:r>
            <a:r>
              <a:rPr lang="pt-BR" sz="2800" dirty="0" err="1" smtClean="0"/>
              <a:t>Maecenas</a:t>
            </a:r>
            <a:r>
              <a:rPr lang="pt-BR" sz="2800" dirty="0" smtClean="0"/>
              <a:t> </a:t>
            </a:r>
            <a:r>
              <a:rPr lang="pt-BR" sz="2800" dirty="0" err="1" smtClean="0"/>
              <a:t>convallis</a:t>
            </a:r>
            <a:r>
              <a:rPr lang="pt-BR" sz="2800" dirty="0" smtClean="0"/>
              <a:t> </a:t>
            </a:r>
            <a:r>
              <a:rPr lang="pt-BR" sz="2800" dirty="0" err="1" smtClean="0"/>
              <a:t>nisl</a:t>
            </a:r>
            <a:r>
              <a:rPr lang="pt-BR" sz="2800" dirty="0" smtClean="0"/>
              <a:t> tempus, </a:t>
            </a:r>
            <a:r>
              <a:rPr lang="pt-BR" sz="2800" dirty="0" err="1" smtClean="0"/>
              <a:t>varius</a:t>
            </a:r>
            <a:r>
              <a:rPr lang="pt-BR" sz="2800" dirty="0" smtClean="0"/>
              <a:t> </a:t>
            </a:r>
            <a:r>
              <a:rPr lang="pt-BR" sz="2800" dirty="0" err="1" smtClean="0"/>
              <a:t>ex</a:t>
            </a:r>
            <a:r>
              <a:rPr lang="pt-BR" sz="2800" dirty="0" smtClean="0"/>
              <a:t> quis, </a:t>
            </a:r>
            <a:r>
              <a:rPr lang="pt-BR" sz="2800" dirty="0" err="1" smtClean="0"/>
              <a:t>sodales</a:t>
            </a:r>
            <a:r>
              <a:rPr lang="pt-BR" sz="2800" dirty="0" smtClean="0"/>
              <a:t> </a:t>
            </a:r>
            <a:r>
              <a:rPr lang="pt-BR" sz="2800" dirty="0" err="1" smtClean="0"/>
              <a:t>mauris</a:t>
            </a:r>
            <a:r>
              <a:rPr lang="pt-BR" sz="2800" dirty="0" smtClean="0"/>
              <a:t>. </a:t>
            </a:r>
            <a:r>
              <a:rPr lang="pt-BR" sz="2800" dirty="0" err="1" smtClean="0"/>
              <a:t>Quisque</a:t>
            </a:r>
            <a:r>
              <a:rPr lang="pt-BR" sz="2800" dirty="0" smtClean="0"/>
              <a:t> </a:t>
            </a:r>
            <a:r>
              <a:rPr lang="pt-BR" sz="2800" dirty="0" err="1" smtClean="0"/>
              <a:t>dignissim</a:t>
            </a:r>
            <a:r>
              <a:rPr lang="pt-BR" sz="2800" dirty="0" smtClean="0"/>
              <a:t> </a:t>
            </a:r>
            <a:r>
              <a:rPr lang="pt-BR" sz="2800" dirty="0" err="1" smtClean="0"/>
              <a:t>at</a:t>
            </a:r>
            <a:r>
              <a:rPr lang="pt-BR" sz="2800" dirty="0" smtClean="0"/>
              <a:t> </a:t>
            </a:r>
            <a:r>
              <a:rPr lang="pt-BR" sz="2800" dirty="0" err="1" smtClean="0"/>
              <a:t>lacus</a:t>
            </a:r>
            <a:r>
              <a:rPr lang="pt-BR" sz="2800" dirty="0" smtClean="0"/>
              <a:t> ac </a:t>
            </a:r>
            <a:r>
              <a:rPr lang="pt-BR" sz="2800" dirty="0" err="1" smtClean="0"/>
              <a:t>tincidunt</a:t>
            </a:r>
            <a:r>
              <a:rPr lang="pt-BR" sz="2800" dirty="0" smtClean="0"/>
              <a:t>. </a:t>
            </a:r>
          </a:p>
        </p:txBody>
      </p:sp>
      <p:sp>
        <p:nvSpPr>
          <p:cNvPr id="22" name="Text Box 842"/>
          <p:cNvSpPr txBox="1">
            <a:spLocks noChangeArrowheads="1"/>
          </p:cNvSpPr>
          <p:nvPr/>
        </p:nvSpPr>
        <p:spPr bwMode="auto">
          <a:xfrm>
            <a:off x="10178994" y="11745577"/>
            <a:ext cx="8640763" cy="6928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834" tIns="40917" rIns="81834" bIns="40917">
            <a:spAutoFit/>
          </a:bodyPr>
          <a:lstStyle/>
          <a:p>
            <a:pPr algn="just" defTabSz="815975">
              <a:lnSpc>
                <a:spcPct val="120000"/>
              </a:lnSpc>
              <a:spcBef>
                <a:spcPct val="50000"/>
              </a:spcBef>
              <a:buClr>
                <a:srgbClr val="FF99CC"/>
              </a:buClr>
            </a:pPr>
            <a:r>
              <a:rPr lang="pt-BR" sz="2800" dirty="0" err="1" smtClean="0"/>
              <a:t>Lorem</a:t>
            </a:r>
            <a:r>
              <a:rPr lang="pt-BR" sz="2800" dirty="0" smtClean="0"/>
              <a:t> ipsum </a:t>
            </a:r>
            <a:r>
              <a:rPr lang="pt-BR" sz="2800" dirty="0" err="1" smtClean="0"/>
              <a:t>dolor</a:t>
            </a:r>
            <a:r>
              <a:rPr lang="pt-BR" sz="2800" dirty="0" smtClean="0"/>
              <a:t> </a:t>
            </a:r>
            <a:r>
              <a:rPr lang="pt-BR" sz="2800" dirty="0" err="1" smtClean="0"/>
              <a:t>sit</a:t>
            </a:r>
            <a:r>
              <a:rPr lang="pt-BR" sz="2800" dirty="0" smtClean="0"/>
              <a:t> </a:t>
            </a:r>
            <a:r>
              <a:rPr lang="pt-BR" sz="2800" dirty="0" err="1" smtClean="0"/>
              <a:t>amet</a:t>
            </a:r>
            <a:r>
              <a:rPr lang="pt-BR" sz="2800" dirty="0" smtClean="0"/>
              <a:t>, </a:t>
            </a:r>
            <a:r>
              <a:rPr lang="pt-BR" sz="2800" dirty="0" err="1" smtClean="0"/>
              <a:t>consectetur</a:t>
            </a:r>
            <a:r>
              <a:rPr lang="pt-BR" sz="2800" dirty="0" smtClean="0"/>
              <a:t> </a:t>
            </a:r>
            <a:r>
              <a:rPr lang="pt-BR" sz="2800" dirty="0" err="1" smtClean="0"/>
              <a:t>adipiscing</a:t>
            </a:r>
            <a:r>
              <a:rPr lang="pt-BR" sz="2800" dirty="0" smtClean="0"/>
              <a:t> </a:t>
            </a:r>
            <a:r>
              <a:rPr lang="pt-BR" sz="2800" dirty="0" err="1" smtClean="0"/>
              <a:t>elit</a:t>
            </a:r>
            <a:r>
              <a:rPr lang="pt-BR" sz="2800" dirty="0" smtClean="0"/>
              <a:t>. </a:t>
            </a:r>
            <a:r>
              <a:rPr lang="pt-BR" sz="2800" dirty="0" err="1" smtClean="0"/>
              <a:t>Vivamus</a:t>
            </a:r>
            <a:r>
              <a:rPr lang="pt-BR" sz="2800" dirty="0" smtClean="0"/>
              <a:t> id est non </a:t>
            </a:r>
            <a:r>
              <a:rPr lang="pt-BR" sz="2800" dirty="0" err="1" smtClean="0"/>
              <a:t>augue</a:t>
            </a:r>
            <a:r>
              <a:rPr lang="pt-BR" sz="2800" dirty="0" smtClean="0"/>
              <a:t> </a:t>
            </a:r>
            <a:r>
              <a:rPr lang="pt-BR" sz="2800" dirty="0" err="1" smtClean="0"/>
              <a:t>iaculis</a:t>
            </a:r>
            <a:r>
              <a:rPr lang="pt-BR" sz="2800" dirty="0" smtClean="0"/>
              <a:t> </a:t>
            </a:r>
            <a:r>
              <a:rPr lang="pt-BR" sz="2800" dirty="0" err="1" smtClean="0"/>
              <a:t>luctus</a:t>
            </a:r>
            <a:r>
              <a:rPr lang="pt-BR" sz="2800" dirty="0" smtClean="0"/>
              <a:t> quis </a:t>
            </a:r>
            <a:r>
              <a:rPr lang="pt-BR" sz="2800" dirty="0" err="1" smtClean="0"/>
              <a:t>dignissim</a:t>
            </a:r>
            <a:r>
              <a:rPr lang="pt-BR" sz="2800" dirty="0" smtClean="0"/>
              <a:t> erat. </a:t>
            </a:r>
            <a:r>
              <a:rPr lang="pt-BR" sz="2800" dirty="0" err="1" smtClean="0"/>
              <a:t>Maecenas</a:t>
            </a:r>
            <a:r>
              <a:rPr lang="pt-BR" sz="2800" dirty="0" smtClean="0"/>
              <a:t> </a:t>
            </a:r>
            <a:r>
              <a:rPr lang="pt-BR" sz="2800" dirty="0" err="1" smtClean="0"/>
              <a:t>convallis</a:t>
            </a:r>
            <a:r>
              <a:rPr lang="pt-BR" sz="2800" dirty="0" smtClean="0"/>
              <a:t> </a:t>
            </a:r>
            <a:r>
              <a:rPr lang="pt-BR" sz="2800" dirty="0" err="1" smtClean="0"/>
              <a:t>nisl</a:t>
            </a:r>
            <a:r>
              <a:rPr lang="pt-BR" sz="2800" dirty="0" smtClean="0"/>
              <a:t> tempus, </a:t>
            </a:r>
            <a:r>
              <a:rPr lang="pt-BR" sz="2800" dirty="0" err="1" smtClean="0"/>
              <a:t>varius</a:t>
            </a:r>
            <a:r>
              <a:rPr lang="pt-BR" sz="2800" dirty="0" smtClean="0"/>
              <a:t> </a:t>
            </a:r>
            <a:r>
              <a:rPr lang="pt-BR" sz="2800" dirty="0" err="1" smtClean="0"/>
              <a:t>ex</a:t>
            </a:r>
            <a:r>
              <a:rPr lang="pt-BR" sz="2800" dirty="0" smtClean="0"/>
              <a:t> quis, </a:t>
            </a:r>
            <a:r>
              <a:rPr lang="pt-BR" sz="2800" dirty="0" err="1" smtClean="0"/>
              <a:t>sodales</a:t>
            </a:r>
            <a:r>
              <a:rPr lang="pt-BR" sz="2800" dirty="0" smtClean="0"/>
              <a:t> </a:t>
            </a:r>
            <a:r>
              <a:rPr lang="pt-BR" sz="2800" dirty="0" err="1" smtClean="0"/>
              <a:t>mauris</a:t>
            </a:r>
            <a:r>
              <a:rPr lang="pt-BR" sz="2800" dirty="0" smtClean="0"/>
              <a:t>. </a:t>
            </a:r>
            <a:r>
              <a:rPr lang="pt-BR" sz="2800" dirty="0" err="1" smtClean="0"/>
              <a:t>Quisque</a:t>
            </a:r>
            <a:r>
              <a:rPr lang="pt-BR" sz="2800" dirty="0" smtClean="0"/>
              <a:t> </a:t>
            </a:r>
            <a:r>
              <a:rPr lang="pt-BR" sz="2800" dirty="0" err="1" smtClean="0"/>
              <a:t>dignissim</a:t>
            </a:r>
            <a:r>
              <a:rPr lang="pt-BR" sz="2800" dirty="0" smtClean="0"/>
              <a:t> </a:t>
            </a:r>
            <a:r>
              <a:rPr lang="pt-BR" sz="2800" dirty="0" err="1" smtClean="0"/>
              <a:t>at</a:t>
            </a:r>
            <a:r>
              <a:rPr lang="pt-BR" sz="2800" dirty="0" smtClean="0"/>
              <a:t> </a:t>
            </a:r>
            <a:r>
              <a:rPr lang="pt-BR" sz="2800" dirty="0" err="1" smtClean="0"/>
              <a:t>lacus</a:t>
            </a:r>
            <a:r>
              <a:rPr lang="pt-BR" sz="2800" dirty="0" smtClean="0"/>
              <a:t> ac </a:t>
            </a:r>
            <a:r>
              <a:rPr lang="pt-BR" sz="2800" dirty="0" err="1" smtClean="0"/>
              <a:t>tincidunt</a:t>
            </a:r>
            <a:r>
              <a:rPr lang="pt-BR" sz="2800" dirty="0" smtClean="0"/>
              <a:t>. </a:t>
            </a:r>
            <a:r>
              <a:rPr lang="pt-BR" sz="2800" dirty="0" err="1" smtClean="0"/>
              <a:t>Vestibulum</a:t>
            </a:r>
            <a:r>
              <a:rPr lang="pt-BR" sz="2800" dirty="0" smtClean="0"/>
              <a:t> </a:t>
            </a:r>
            <a:r>
              <a:rPr lang="pt-BR" sz="2800" dirty="0" err="1" smtClean="0"/>
              <a:t>vel</a:t>
            </a:r>
            <a:r>
              <a:rPr lang="pt-BR" sz="2800" dirty="0" smtClean="0"/>
              <a:t> </a:t>
            </a:r>
            <a:r>
              <a:rPr lang="pt-BR" sz="2800" dirty="0" err="1" smtClean="0"/>
              <a:t>posuere</a:t>
            </a:r>
            <a:r>
              <a:rPr lang="pt-BR" sz="2800" dirty="0" smtClean="0"/>
              <a:t> magna. </a:t>
            </a:r>
            <a:r>
              <a:rPr lang="pt-BR" sz="2800" dirty="0" err="1" smtClean="0"/>
              <a:t>Donec</a:t>
            </a:r>
            <a:r>
              <a:rPr lang="pt-BR" sz="2800" dirty="0" smtClean="0"/>
              <a:t> </a:t>
            </a:r>
            <a:r>
              <a:rPr lang="pt-BR" sz="2800" dirty="0" err="1" smtClean="0"/>
              <a:t>sagittis</a:t>
            </a:r>
            <a:r>
              <a:rPr lang="pt-BR" sz="2800" dirty="0" smtClean="0"/>
              <a:t> sem </a:t>
            </a:r>
            <a:r>
              <a:rPr lang="pt-BR" sz="2800" dirty="0" err="1" smtClean="0"/>
              <a:t>nec</a:t>
            </a:r>
            <a:r>
              <a:rPr lang="pt-BR" sz="2800" dirty="0" smtClean="0"/>
              <a:t> </a:t>
            </a:r>
            <a:r>
              <a:rPr lang="pt-BR" sz="2800" dirty="0" err="1" smtClean="0"/>
              <a:t>dolor</a:t>
            </a:r>
            <a:r>
              <a:rPr lang="pt-BR" sz="2800" dirty="0" smtClean="0"/>
              <a:t> </a:t>
            </a:r>
            <a:r>
              <a:rPr lang="pt-BR" sz="2800" dirty="0" err="1" smtClean="0"/>
              <a:t>interdum</a:t>
            </a:r>
            <a:r>
              <a:rPr lang="pt-BR" sz="2800" dirty="0" smtClean="0"/>
              <a:t> </a:t>
            </a:r>
            <a:r>
              <a:rPr lang="pt-BR" sz="2800" dirty="0" err="1" smtClean="0"/>
              <a:t>imperdiet</a:t>
            </a:r>
            <a:r>
              <a:rPr lang="pt-BR" sz="2800" dirty="0" smtClean="0"/>
              <a:t>. </a:t>
            </a:r>
            <a:r>
              <a:rPr lang="pt-BR" sz="2800" dirty="0" err="1" smtClean="0"/>
              <a:t>Duis</a:t>
            </a:r>
            <a:r>
              <a:rPr lang="pt-BR" sz="2800" dirty="0" smtClean="0"/>
              <a:t> </a:t>
            </a:r>
            <a:r>
              <a:rPr lang="pt-BR" sz="2800" dirty="0" err="1" smtClean="0"/>
              <a:t>tristique</a:t>
            </a:r>
            <a:r>
              <a:rPr lang="pt-BR" sz="2800" dirty="0" smtClean="0"/>
              <a:t> </a:t>
            </a:r>
            <a:r>
              <a:rPr lang="pt-BR" sz="2800" dirty="0" err="1" smtClean="0"/>
              <a:t>tellus</a:t>
            </a:r>
            <a:r>
              <a:rPr lang="pt-BR" sz="2800" dirty="0" smtClean="0"/>
              <a:t> </a:t>
            </a:r>
            <a:r>
              <a:rPr lang="pt-BR" sz="2800" dirty="0" err="1" smtClean="0"/>
              <a:t>eget</a:t>
            </a:r>
            <a:r>
              <a:rPr lang="pt-BR" sz="2800" dirty="0" smtClean="0"/>
              <a:t> </a:t>
            </a:r>
            <a:r>
              <a:rPr lang="pt-BR" sz="2800" dirty="0" err="1" smtClean="0"/>
              <a:t>arcu</a:t>
            </a:r>
            <a:r>
              <a:rPr lang="pt-BR" sz="2800" dirty="0" smtClean="0"/>
              <a:t> </a:t>
            </a:r>
            <a:r>
              <a:rPr lang="pt-BR" sz="2800" dirty="0" err="1" smtClean="0"/>
              <a:t>blandit</a:t>
            </a:r>
            <a:r>
              <a:rPr lang="pt-BR" sz="2800" dirty="0" smtClean="0"/>
              <a:t> </a:t>
            </a:r>
            <a:r>
              <a:rPr lang="pt-BR" sz="2800" dirty="0" err="1" smtClean="0"/>
              <a:t>eleifend</a:t>
            </a:r>
            <a:r>
              <a:rPr lang="pt-BR" sz="2800" dirty="0" smtClean="0"/>
              <a:t>. </a:t>
            </a:r>
            <a:r>
              <a:rPr lang="pt-BR" sz="2800" dirty="0" err="1" smtClean="0"/>
              <a:t>Maecenas</a:t>
            </a:r>
            <a:r>
              <a:rPr lang="pt-BR" sz="2800" dirty="0" smtClean="0"/>
              <a:t> </a:t>
            </a:r>
            <a:r>
              <a:rPr lang="pt-BR" sz="2800" dirty="0" err="1" smtClean="0"/>
              <a:t>convallis</a:t>
            </a:r>
            <a:r>
              <a:rPr lang="pt-BR" sz="2800" dirty="0" smtClean="0"/>
              <a:t> </a:t>
            </a:r>
            <a:r>
              <a:rPr lang="pt-BR" sz="2800" dirty="0" err="1" smtClean="0"/>
              <a:t>nisl</a:t>
            </a:r>
            <a:r>
              <a:rPr lang="pt-BR" sz="2800" dirty="0" smtClean="0"/>
              <a:t> tempus, </a:t>
            </a:r>
            <a:r>
              <a:rPr lang="pt-BR" sz="2800" dirty="0" err="1" smtClean="0"/>
              <a:t>varius</a:t>
            </a:r>
            <a:r>
              <a:rPr lang="pt-BR" sz="2800" dirty="0" smtClean="0"/>
              <a:t> </a:t>
            </a:r>
            <a:r>
              <a:rPr lang="pt-BR" sz="2800" dirty="0" err="1" smtClean="0"/>
              <a:t>ex</a:t>
            </a:r>
            <a:r>
              <a:rPr lang="pt-BR" sz="2800" dirty="0" smtClean="0"/>
              <a:t> quis, </a:t>
            </a:r>
            <a:r>
              <a:rPr lang="pt-BR" sz="2800" dirty="0" err="1" smtClean="0"/>
              <a:t>sodales</a:t>
            </a:r>
            <a:r>
              <a:rPr lang="pt-BR" sz="2800" dirty="0" smtClean="0"/>
              <a:t> </a:t>
            </a:r>
            <a:r>
              <a:rPr lang="pt-BR" sz="2800" dirty="0" err="1" smtClean="0"/>
              <a:t>mauris</a:t>
            </a:r>
            <a:r>
              <a:rPr lang="pt-BR" sz="2800" dirty="0" smtClean="0"/>
              <a:t>. </a:t>
            </a:r>
            <a:r>
              <a:rPr lang="pt-BR" sz="2800" dirty="0" err="1" smtClean="0"/>
              <a:t>Quisque</a:t>
            </a:r>
            <a:r>
              <a:rPr lang="pt-BR" sz="2800" dirty="0" smtClean="0"/>
              <a:t> </a:t>
            </a:r>
            <a:r>
              <a:rPr lang="pt-BR" sz="2800" dirty="0" err="1" smtClean="0"/>
              <a:t>dignissim</a:t>
            </a:r>
            <a:r>
              <a:rPr lang="pt-BR" sz="2800" dirty="0" smtClean="0"/>
              <a:t> </a:t>
            </a:r>
            <a:r>
              <a:rPr lang="pt-BR" sz="2800" dirty="0" err="1" smtClean="0"/>
              <a:t>at</a:t>
            </a:r>
            <a:r>
              <a:rPr lang="pt-BR" sz="2800" dirty="0" smtClean="0"/>
              <a:t> </a:t>
            </a:r>
            <a:r>
              <a:rPr lang="pt-BR" sz="2800" dirty="0" err="1" smtClean="0"/>
              <a:t>lacus</a:t>
            </a:r>
            <a:r>
              <a:rPr lang="pt-BR" sz="2800" dirty="0" smtClean="0"/>
              <a:t> ac </a:t>
            </a:r>
            <a:r>
              <a:rPr lang="pt-BR" sz="2800" dirty="0" err="1" smtClean="0"/>
              <a:t>tincidunt</a:t>
            </a:r>
            <a:r>
              <a:rPr lang="pt-BR" sz="2800" dirty="0" smtClean="0"/>
              <a:t>. </a:t>
            </a:r>
            <a:r>
              <a:rPr lang="pt-BR" sz="2800" dirty="0" err="1" smtClean="0"/>
              <a:t>Vestibulum</a:t>
            </a:r>
            <a:r>
              <a:rPr lang="pt-BR" sz="2800" dirty="0" smtClean="0"/>
              <a:t> </a:t>
            </a:r>
            <a:r>
              <a:rPr lang="pt-BR" sz="2800" dirty="0" err="1" smtClean="0"/>
              <a:t>vel</a:t>
            </a:r>
            <a:r>
              <a:rPr lang="pt-BR" sz="2800" dirty="0" smtClean="0"/>
              <a:t> </a:t>
            </a:r>
            <a:r>
              <a:rPr lang="pt-BR" sz="2800" dirty="0" err="1" smtClean="0"/>
              <a:t>posuere</a:t>
            </a:r>
            <a:r>
              <a:rPr lang="pt-BR" sz="2800" dirty="0" smtClean="0"/>
              <a:t> magna. </a:t>
            </a:r>
            <a:r>
              <a:rPr lang="pt-BR" sz="2800" dirty="0" err="1" smtClean="0"/>
              <a:t>Donec</a:t>
            </a:r>
            <a:r>
              <a:rPr lang="pt-BR" sz="2800" dirty="0" smtClean="0"/>
              <a:t> </a:t>
            </a:r>
            <a:r>
              <a:rPr lang="pt-BR" sz="2800" dirty="0" err="1" smtClean="0"/>
              <a:t>sagittis</a:t>
            </a:r>
            <a:r>
              <a:rPr lang="pt-BR" sz="2800" dirty="0" smtClean="0"/>
              <a:t> sem </a:t>
            </a:r>
            <a:r>
              <a:rPr lang="pt-BR" sz="2800" dirty="0" err="1" smtClean="0"/>
              <a:t>nec</a:t>
            </a:r>
            <a:r>
              <a:rPr lang="pt-BR" sz="2800" dirty="0" smtClean="0"/>
              <a:t> </a:t>
            </a:r>
            <a:r>
              <a:rPr lang="pt-BR" sz="2800" dirty="0" err="1" smtClean="0"/>
              <a:t>dolor</a:t>
            </a:r>
            <a:r>
              <a:rPr lang="pt-BR" sz="2800" dirty="0" smtClean="0"/>
              <a:t> </a:t>
            </a:r>
            <a:r>
              <a:rPr lang="pt-BR" sz="2800" dirty="0" err="1" smtClean="0"/>
              <a:t>interdum</a:t>
            </a:r>
            <a:r>
              <a:rPr lang="pt-BR" sz="2800" dirty="0" smtClean="0"/>
              <a:t> </a:t>
            </a:r>
            <a:r>
              <a:rPr lang="pt-BR" sz="2800" dirty="0" err="1" smtClean="0"/>
              <a:t>imperdiet</a:t>
            </a:r>
            <a:r>
              <a:rPr lang="pt-BR" sz="2800" dirty="0" smtClean="0"/>
              <a:t>. </a:t>
            </a:r>
            <a:r>
              <a:rPr lang="pt-BR" sz="2800" dirty="0" err="1" smtClean="0"/>
              <a:t>Duis</a:t>
            </a:r>
            <a:r>
              <a:rPr lang="pt-BR" sz="2800" dirty="0" smtClean="0"/>
              <a:t> </a:t>
            </a:r>
            <a:r>
              <a:rPr lang="pt-BR" sz="2800" dirty="0" err="1" smtClean="0"/>
              <a:t>tristique</a:t>
            </a:r>
            <a:r>
              <a:rPr lang="pt-BR" sz="2800" dirty="0" smtClean="0"/>
              <a:t> </a:t>
            </a:r>
            <a:r>
              <a:rPr lang="pt-BR" sz="2800" dirty="0" err="1" smtClean="0"/>
              <a:t>tellus</a:t>
            </a:r>
            <a:r>
              <a:rPr lang="pt-BR" sz="2800" dirty="0" smtClean="0"/>
              <a:t> </a:t>
            </a:r>
            <a:r>
              <a:rPr lang="pt-BR" sz="2800" dirty="0" err="1" smtClean="0"/>
              <a:t>eget</a:t>
            </a:r>
            <a:r>
              <a:rPr lang="pt-BR" sz="2800" dirty="0" smtClean="0"/>
              <a:t> </a:t>
            </a:r>
            <a:r>
              <a:rPr lang="pt-BR" sz="2800" dirty="0" err="1" smtClean="0"/>
              <a:t>arcu</a:t>
            </a:r>
            <a:r>
              <a:rPr lang="pt-BR" sz="2800" dirty="0" smtClean="0"/>
              <a:t> </a:t>
            </a:r>
            <a:r>
              <a:rPr lang="pt-BR" sz="2800" dirty="0" err="1" smtClean="0"/>
              <a:t>blandit</a:t>
            </a:r>
            <a:r>
              <a:rPr lang="pt-BR" sz="2800" dirty="0" smtClean="0"/>
              <a:t> </a:t>
            </a:r>
            <a:r>
              <a:rPr lang="pt-BR" sz="2800" dirty="0" err="1" smtClean="0"/>
              <a:t>eleifend</a:t>
            </a:r>
            <a:endParaRPr lang="pt-BR" altLang="pt-BR" sz="2800" dirty="0" smtClean="0">
              <a:latin typeface="Trebuchet MS" pitchFamily="34" charset="0"/>
              <a:sym typeface="Wingdings 2" pitchFamily="18" charset="2"/>
            </a:endParaRPr>
          </a:p>
          <a:p>
            <a:pPr algn="just" defTabSz="815975" eaLnBrk="1" hangingPunct="1">
              <a:lnSpc>
                <a:spcPct val="120000"/>
              </a:lnSpc>
              <a:spcBef>
                <a:spcPct val="50000"/>
              </a:spcBef>
              <a:buClr>
                <a:srgbClr val="FF99CC"/>
              </a:buClr>
            </a:pPr>
            <a:endParaRPr lang="pt-BR" altLang="pt-BR" sz="2500" dirty="0">
              <a:latin typeface="Trebuchet MS" pitchFamily="34" charset="0"/>
              <a:sym typeface="Wingdings 2" pitchFamily="18" charset="2"/>
            </a:endParaRPr>
          </a:p>
        </p:txBody>
      </p:sp>
      <p:sp>
        <p:nvSpPr>
          <p:cNvPr id="23" name="Text Box 842"/>
          <p:cNvSpPr txBox="1">
            <a:spLocks noChangeArrowheads="1"/>
          </p:cNvSpPr>
          <p:nvPr/>
        </p:nvSpPr>
        <p:spPr bwMode="auto">
          <a:xfrm>
            <a:off x="10178994" y="26390333"/>
            <a:ext cx="8640763" cy="5755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834" tIns="40917" rIns="81834" bIns="40917">
            <a:spAutoFit/>
          </a:bodyPr>
          <a:lstStyle/>
          <a:p>
            <a:pPr algn="just" defTabSz="815975" eaLnBrk="1" hangingPunct="1">
              <a:lnSpc>
                <a:spcPct val="120000"/>
              </a:lnSpc>
              <a:spcBef>
                <a:spcPct val="50000"/>
              </a:spcBef>
              <a:buClr>
                <a:srgbClr val="FF99CC"/>
              </a:buClr>
            </a:pPr>
            <a:r>
              <a:rPr lang="pt-BR" sz="2800" dirty="0" err="1" smtClean="0"/>
              <a:t>Lorem</a:t>
            </a:r>
            <a:r>
              <a:rPr lang="pt-BR" sz="2800" dirty="0" smtClean="0"/>
              <a:t> </a:t>
            </a:r>
            <a:r>
              <a:rPr lang="pt-BR" sz="2800" dirty="0" err="1" smtClean="0"/>
              <a:t>ipsum</a:t>
            </a:r>
            <a:r>
              <a:rPr lang="pt-BR" sz="2800" dirty="0" smtClean="0"/>
              <a:t> </a:t>
            </a:r>
            <a:r>
              <a:rPr lang="pt-BR" sz="2800" dirty="0" err="1" smtClean="0"/>
              <a:t>dolor</a:t>
            </a:r>
            <a:r>
              <a:rPr lang="pt-BR" sz="2800" dirty="0" smtClean="0"/>
              <a:t> </a:t>
            </a:r>
            <a:r>
              <a:rPr lang="pt-BR" sz="2800" dirty="0" err="1" smtClean="0"/>
              <a:t>sit</a:t>
            </a:r>
            <a:r>
              <a:rPr lang="pt-BR" sz="2800" dirty="0" smtClean="0"/>
              <a:t> </a:t>
            </a:r>
            <a:r>
              <a:rPr lang="pt-BR" sz="2800" dirty="0" err="1" smtClean="0"/>
              <a:t>amet</a:t>
            </a:r>
            <a:r>
              <a:rPr lang="pt-BR" sz="2800" dirty="0" smtClean="0"/>
              <a:t>, </a:t>
            </a:r>
            <a:r>
              <a:rPr lang="pt-BR" sz="2800" dirty="0" err="1" smtClean="0"/>
              <a:t>consectetur</a:t>
            </a:r>
            <a:r>
              <a:rPr lang="pt-BR" sz="2800" dirty="0" smtClean="0"/>
              <a:t> </a:t>
            </a:r>
            <a:r>
              <a:rPr lang="pt-BR" sz="2800" dirty="0" err="1" smtClean="0"/>
              <a:t>adipiscing</a:t>
            </a:r>
            <a:r>
              <a:rPr lang="pt-BR" sz="2800" dirty="0" smtClean="0"/>
              <a:t> </a:t>
            </a:r>
            <a:r>
              <a:rPr lang="pt-BR" sz="2800" dirty="0" err="1" smtClean="0"/>
              <a:t>elit</a:t>
            </a:r>
            <a:r>
              <a:rPr lang="pt-BR" sz="2800" dirty="0" smtClean="0"/>
              <a:t>. </a:t>
            </a:r>
            <a:r>
              <a:rPr lang="pt-BR" sz="2800" dirty="0" err="1" smtClean="0"/>
              <a:t>Vivamus</a:t>
            </a:r>
            <a:r>
              <a:rPr lang="pt-BR" sz="2800" dirty="0" smtClean="0"/>
              <a:t> id </a:t>
            </a:r>
            <a:r>
              <a:rPr lang="pt-BR" sz="2800" dirty="0" err="1" smtClean="0"/>
              <a:t>est</a:t>
            </a:r>
            <a:r>
              <a:rPr lang="pt-BR" sz="2800" dirty="0" smtClean="0"/>
              <a:t> </a:t>
            </a:r>
            <a:r>
              <a:rPr lang="pt-BR" sz="2800" dirty="0" err="1" smtClean="0"/>
              <a:t>non</a:t>
            </a:r>
            <a:r>
              <a:rPr lang="pt-BR" sz="2800" dirty="0" smtClean="0"/>
              <a:t> </a:t>
            </a:r>
            <a:r>
              <a:rPr lang="pt-BR" sz="2800" dirty="0" err="1" smtClean="0"/>
              <a:t>augue</a:t>
            </a:r>
            <a:r>
              <a:rPr lang="pt-BR" sz="2800" dirty="0" smtClean="0"/>
              <a:t> </a:t>
            </a:r>
            <a:r>
              <a:rPr lang="pt-BR" sz="2800" dirty="0" err="1" smtClean="0"/>
              <a:t>iaculis</a:t>
            </a:r>
            <a:r>
              <a:rPr lang="pt-BR" sz="2800" dirty="0" smtClean="0"/>
              <a:t> </a:t>
            </a:r>
            <a:r>
              <a:rPr lang="pt-BR" sz="2800" dirty="0" err="1" smtClean="0"/>
              <a:t>luctus</a:t>
            </a:r>
            <a:r>
              <a:rPr lang="pt-BR" sz="2800" dirty="0" smtClean="0"/>
              <a:t> quis </a:t>
            </a:r>
            <a:r>
              <a:rPr lang="pt-BR" sz="2800" dirty="0" err="1" smtClean="0"/>
              <a:t>dignissim</a:t>
            </a:r>
            <a:r>
              <a:rPr lang="pt-BR" sz="2800" dirty="0" smtClean="0"/>
              <a:t> </a:t>
            </a:r>
            <a:r>
              <a:rPr lang="pt-BR" sz="2800" dirty="0" err="1" smtClean="0"/>
              <a:t>erat</a:t>
            </a:r>
            <a:r>
              <a:rPr lang="pt-BR" sz="2800" dirty="0" smtClean="0"/>
              <a:t>. </a:t>
            </a:r>
            <a:r>
              <a:rPr lang="pt-BR" sz="2800" dirty="0" err="1" smtClean="0"/>
              <a:t>Maecenas</a:t>
            </a:r>
            <a:r>
              <a:rPr lang="pt-BR" sz="2800" dirty="0" smtClean="0"/>
              <a:t> </a:t>
            </a:r>
            <a:r>
              <a:rPr lang="pt-BR" sz="2800" dirty="0" err="1" smtClean="0"/>
              <a:t>convallis</a:t>
            </a:r>
            <a:r>
              <a:rPr lang="pt-BR" sz="2800" dirty="0" smtClean="0"/>
              <a:t> </a:t>
            </a:r>
            <a:r>
              <a:rPr lang="pt-BR" sz="2800" dirty="0" err="1" smtClean="0"/>
              <a:t>nisl</a:t>
            </a:r>
            <a:r>
              <a:rPr lang="pt-BR" sz="2800" dirty="0" smtClean="0"/>
              <a:t> </a:t>
            </a:r>
            <a:r>
              <a:rPr lang="pt-BR" sz="2800" dirty="0" err="1" smtClean="0"/>
              <a:t>tempus</a:t>
            </a:r>
            <a:r>
              <a:rPr lang="pt-BR" sz="2800" dirty="0" smtClean="0"/>
              <a:t>, </a:t>
            </a:r>
            <a:r>
              <a:rPr lang="pt-BR" sz="2800" dirty="0" err="1" smtClean="0"/>
              <a:t>varius</a:t>
            </a:r>
            <a:r>
              <a:rPr lang="pt-BR" sz="2800" dirty="0" smtClean="0"/>
              <a:t> ex quis, </a:t>
            </a:r>
            <a:r>
              <a:rPr lang="pt-BR" sz="2800" dirty="0" err="1" smtClean="0"/>
              <a:t>sodales</a:t>
            </a:r>
            <a:r>
              <a:rPr lang="pt-BR" sz="2800" dirty="0" smtClean="0"/>
              <a:t> </a:t>
            </a:r>
            <a:r>
              <a:rPr lang="pt-BR" sz="2800" dirty="0" err="1" smtClean="0"/>
              <a:t>mauris</a:t>
            </a:r>
            <a:r>
              <a:rPr lang="pt-BR" sz="2800" dirty="0" smtClean="0"/>
              <a:t>. </a:t>
            </a:r>
            <a:r>
              <a:rPr lang="pt-BR" sz="2800" dirty="0" err="1" smtClean="0"/>
              <a:t>Quisque</a:t>
            </a:r>
            <a:r>
              <a:rPr lang="pt-BR" sz="2800" dirty="0" smtClean="0"/>
              <a:t> </a:t>
            </a:r>
            <a:r>
              <a:rPr lang="pt-BR" sz="2800" dirty="0" err="1" smtClean="0"/>
              <a:t>dignissim</a:t>
            </a:r>
            <a:r>
              <a:rPr lang="pt-BR" sz="2800" dirty="0" smtClean="0"/>
              <a:t> </a:t>
            </a:r>
            <a:r>
              <a:rPr lang="pt-BR" sz="2800" dirty="0" err="1" smtClean="0"/>
              <a:t>at</a:t>
            </a:r>
            <a:r>
              <a:rPr lang="pt-BR" sz="2800" dirty="0" smtClean="0"/>
              <a:t> </a:t>
            </a:r>
            <a:r>
              <a:rPr lang="pt-BR" sz="2800" dirty="0" err="1" smtClean="0"/>
              <a:t>lacus</a:t>
            </a:r>
            <a:r>
              <a:rPr lang="pt-BR" sz="2800" dirty="0" smtClean="0"/>
              <a:t> </a:t>
            </a:r>
            <a:r>
              <a:rPr lang="pt-BR" sz="2800" dirty="0" err="1" smtClean="0"/>
              <a:t>ac</a:t>
            </a:r>
            <a:r>
              <a:rPr lang="pt-BR" sz="2800" dirty="0" smtClean="0"/>
              <a:t> </a:t>
            </a:r>
            <a:r>
              <a:rPr lang="pt-BR" sz="2800" dirty="0" err="1" smtClean="0"/>
              <a:t>tincidunt</a:t>
            </a:r>
            <a:r>
              <a:rPr lang="pt-BR" sz="2800" dirty="0" smtClean="0"/>
              <a:t>. </a:t>
            </a:r>
            <a:r>
              <a:rPr lang="pt-BR" sz="2800" dirty="0" err="1" smtClean="0"/>
              <a:t>Vestibulum</a:t>
            </a:r>
            <a:r>
              <a:rPr lang="pt-BR" sz="2800" dirty="0" smtClean="0"/>
              <a:t> </a:t>
            </a:r>
            <a:r>
              <a:rPr lang="pt-BR" sz="2800" dirty="0" err="1" smtClean="0"/>
              <a:t>vel</a:t>
            </a:r>
            <a:r>
              <a:rPr lang="pt-BR" sz="2800" dirty="0" smtClean="0"/>
              <a:t> </a:t>
            </a:r>
            <a:r>
              <a:rPr lang="pt-BR" sz="2800" dirty="0" err="1" smtClean="0"/>
              <a:t>posuere</a:t>
            </a:r>
            <a:r>
              <a:rPr lang="pt-BR" sz="2800" dirty="0" smtClean="0"/>
              <a:t> magna. </a:t>
            </a:r>
            <a:r>
              <a:rPr lang="pt-BR" sz="2800" dirty="0" err="1" smtClean="0"/>
              <a:t>Donec</a:t>
            </a:r>
            <a:r>
              <a:rPr lang="pt-BR" sz="2800" dirty="0" smtClean="0"/>
              <a:t> </a:t>
            </a:r>
            <a:r>
              <a:rPr lang="pt-BR" sz="2800" dirty="0" err="1" smtClean="0"/>
              <a:t>sagittis</a:t>
            </a:r>
            <a:r>
              <a:rPr lang="pt-BR" sz="2800" dirty="0" smtClean="0"/>
              <a:t> sem </a:t>
            </a:r>
            <a:r>
              <a:rPr lang="pt-BR" sz="2800" dirty="0" err="1" smtClean="0"/>
              <a:t>nec</a:t>
            </a:r>
            <a:r>
              <a:rPr lang="pt-BR" sz="2800" dirty="0" smtClean="0"/>
              <a:t> </a:t>
            </a:r>
            <a:r>
              <a:rPr lang="pt-BR" sz="2800" dirty="0" err="1" smtClean="0"/>
              <a:t>dolor</a:t>
            </a:r>
            <a:r>
              <a:rPr lang="pt-BR" sz="2800" dirty="0" smtClean="0"/>
              <a:t> </a:t>
            </a:r>
            <a:r>
              <a:rPr lang="pt-BR" sz="2800" dirty="0" err="1" smtClean="0"/>
              <a:t>interdum</a:t>
            </a:r>
            <a:r>
              <a:rPr lang="pt-BR" sz="2800" dirty="0" smtClean="0"/>
              <a:t> </a:t>
            </a:r>
            <a:r>
              <a:rPr lang="pt-BR" sz="2800" dirty="0" err="1" smtClean="0"/>
              <a:t>imperdiet</a:t>
            </a:r>
            <a:r>
              <a:rPr lang="pt-BR" sz="2800" dirty="0" smtClean="0"/>
              <a:t>. </a:t>
            </a:r>
            <a:r>
              <a:rPr lang="pt-BR" sz="2800" dirty="0" err="1" smtClean="0"/>
              <a:t>Duis</a:t>
            </a:r>
            <a:r>
              <a:rPr lang="pt-BR" sz="2800" dirty="0" smtClean="0"/>
              <a:t> </a:t>
            </a:r>
            <a:r>
              <a:rPr lang="pt-BR" sz="2800" dirty="0" err="1" smtClean="0"/>
              <a:t>tristique</a:t>
            </a:r>
            <a:r>
              <a:rPr lang="pt-BR" sz="2800" dirty="0" smtClean="0"/>
              <a:t> </a:t>
            </a:r>
            <a:r>
              <a:rPr lang="pt-BR" sz="2800" dirty="0" err="1" smtClean="0"/>
              <a:t>tellus</a:t>
            </a:r>
            <a:r>
              <a:rPr lang="pt-BR" sz="2800" dirty="0" smtClean="0"/>
              <a:t> </a:t>
            </a:r>
            <a:r>
              <a:rPr lang="pt-BR" sz="2800" dirty="0" err="1" smtClean="0"/>
              <a:t>eget</a:t>
            </a:r>
            <a:r>
              <a:rPr lang="pt-BR" sz="2800" dirty="0" smtClean="0"/>
              <a:t> </a:t>
            </a:r>
            <a:r>
              <a:rPr lang="pt-BR" sz="2800" dirty="0" err="1" smtClean="0"/>
              <a:t>arcu</a:t>
            </a:r>
            <a:r>
              <a:rPr lang="pt-BR" sz="2800" dirty="0" smtClean="0"/>
              <a:t> </a:t>
            </a:r>
            <a:r>
              <a:rPr lang="pt-BR" sz="2800" dirty="0" err="1" smtClean="0"/>
              <a:t>blandit</a:t>
            </a:r>
            <a:r>
              <a:rPr lang="pt-BR" sz="2800" dirty="0" smtClean="0"/>
              <a:t> </a:t>
            </a:r>
            <a:r>
              <a:rPr lang="pt-BR" sz="2800" dirty="0" err="1" smtClean="0"/>
              <a:t>eleifend</a:t>
            </a:r>
            <a:r>
              <a:rPr lang="pt-BR" sz="2800" dirty="0" smtClean="0"/>
              <a:t>. </a:t>
            </a:r>
            <a:r>
              <a:rPr lang="pt-BR" sz="2800" dirty="0" err="1" smtClean="0"/>
              <a:t>Morbi</a:t>
            </a:r>
            <a:r>
              <a:rPr lang="pt-BR" sz="2800" dirty="0" smtClean="0"/>
              <a:t> </a:t>
            </a:r>
            <a:r>
              <a:rPr lang="pt-BR" sz="2800" dirty="0" err="1" smtClean="0"/>
              <a:t>accumsan</a:t>
            </a:r>
            <a:r>
              <a:rPr lang="pt-BR" sz="2800" dirty="0" smtClean="0"/>
              <a:t> </a:t>
            </a:r>
            <a:r>
              <a:rPr lang="pt-BR" sz="2800" dirty="0" err="1" smtClean="0"/>
              <a:t>fringilla</a:t>
            </a:r>
            <a:r>
              <a:rPr lang="pt-BR" sz="2800" dirty="0" smtClean="0"/>
              <a:t> </a:t>
            </a:r>
            <a:r>
              <a:rPr lang="pt-BR" sz="2800" dirty="0" err="1" smtClean="0"/>
              <a:t>ipsum</a:t>
            </a:r>
            <a:r>
              <a:rPr lang="pt-BR" sz="2800" dirty="0" smtClean="0"/>
              <a:t>, quis </a:t>
            </a:r>
            <a:r>
              <a:rPr lang="pt-BR" sz="2800" dirty="0" err="1" smtClean="0"/>
              <a:t>fringilla</a:t>
            </a:r>
            <a:r>
              <a:rPr lang="pt-BR" sz="2800" dirty="0" smtClean="0"/>
              <a:t> </a:t>
            </a:r>
            <a:r>
              <a:rPr lang="pt-BR" sz="2800" dirty="0" err="1" smtClean="0"/>
              <a:t>lacus</a:t>
            </a:r>
            <a:r>
              <a:rPr lang="pt-BR" sz="2800" dirty="0" smtClean="0"/>
              <a:t> </a:t>
            </a:r>
            <a:r>
              <a:rPr lang="pt-BR" sz="2800" dirty="0" err="1" smtClean="0"/>
              <a:t>volutpat</a:t>
            </a:r>
            <a:r>
              <a:rPr lang="pt-BR" sz="2800" dirty="0" smtClean="0"/>
              <a:t> id. </a:t>
            </a:r>
            <a:r>
              <a:rPr lang="pt-BR" sz="2800" dirty="0" err="1" smtClean="0"/>
              <a:t>Donec</a:t>
            </a:r>
            <a:r>
              <a:rPr lang="pt-BR" sz="2800" dirty="0" smtClean="0"/>
              <a:t> </a:t>
            </a:r>
            <a:r>
              <a:rPr lang="pt-BR" sz="2800" dirty="0" err="1" smtClean="0"/>
              <a:t>egestas</a:t>
            </a:r>
            <a:r>
              <a:rPr lang="pt-BR" sz="2800" dirty="0" smtClean="0"/>
              <a:t> </a:t>
            </a:r>
            <a:r>
              <a:rPr lang="pt-BR" sz="2800" dirty="0" err="1" smtClean="0"/>
              <a:t>nulla</a:t>
            </a:r>
            <a:r>
              <a:rPr lang="pt-BR" sz="2800" dirty="0" smtClean="0"/>
              <a:t> </a:t>
            </a:r>
            <a:r>
              <a:rPr lang="pt-BR" sz="2800" dirty="0" err="1" smtClean="0"/>
              <a:t>vel</a:t>
            </a:r>
            <a:r>
              <a:rPr lang="pt-BR" sz="2800" dirty="0" smtClean="0"/>
              <a:t> </a:t>
            </a:r>
            <a:r>
              <a:rPr lang="pt-BR" sz="2800" dirty="0" err="1" smtClean="0"/>
              <a:t>dui</a:t>
            </a:r>
            <a:r>
              <a:rPr lang="pt-BR" sz="2800" dirty="0" smtClean="0"/>
              <a:t> </a:t>
            </a:r>
            <a:r>
              <a:rPr lang="pt-BR" sz="2800" dirty="0" err="1" smtClean="0"/>
              <a:t>hendrerit</a:t>
            </a:r>
            <a:r>
              <a:rPr lang="pt-BR" sz="2800" dirty="0" smtClean="0"/>
              <a:t> </a:t>
            </a:r>
            <a:r>
              <a:rPr lang="pt-BR" sz="2800" dirty="0" err="1" smtClean="0"/>
              <a:t>volutpat</a:t>
            </a:r>
            <a:r>
              <a:rPr lang="pt-BR" sz="2800" dirty="0" smtClean="0"/>
              <a:t>. </a:t>
            </a:r>
            <a:r>
              <a:rPr lang="pt-BR" sz="2800" dirty="0" err="1" smtClean="0"/>
              <a:t>Cum</a:t>
            </a:r>
            <a:r>
              <a:rPr lang="pt-BR" sz="2800" dirty="0" smtClean="0"/>
              <a:t> </a:t>
            </a:r>
            <a:r>
              <a:rPr lang="pt-BR" sz="2800" dirty="0" err="1" smtClean="0"/>
              <a:t>sociis</a:t>
            </a:r>
            <a:r>
              <a:rPr lang="pt-BR" sz="2800" dirty="0" smtClean="0"/>
              <a:t> </a:t>
            </a:r>
            <a:r>
              <a:rPr lang="pt-BR" sz="2800" dirty="0" err="1" smtClean="0"/>
              <a:t>natoque</a:t>
            </a:r>
            <a:r>
              <a:rPr lang="pt-BR" sz="2800" dirty="0" smtClean="0"/>
              <a:t> </a:t>
            </a:r>
            <a:r>
              <a:rPr lang="pt-BR" sz="2800" dirty="0" err="1" smtClean="0"/>
              <a:t>penatibus</a:t>
            </a:r>
            <a:r>
              <a:rPr lang="pt-BR" sz="2800" dirty="0" smtClean="0"/>
              <a:t> </a:t>
            </a:r>
            <a:r>
              <a:rPr lang="pt-BR" sz="2800" dirty="0" err="1" smtClean="0"/>
              <a:t>et</a:t>
            </a:r>
            <a:r>
              <a:rPr lang="pt-BR" sz="2800" dirty="0" smtClean="0"/>
              <a:t> </a:t>
            </a:r>
            <a:r>
              <a:rPr lang="pt-BR" sz="2800" dirty="0" err="1" smtClean="0"/>
              <a:t>magnis</a:t>
            </a:r>
            <a:r>
              <a:rPr lang="pt-BR" sz="2800" dirty="0" smtClean="0"/>
              <a:t> </a:t>
            </a:r>
            <a:r>
              <a:rPr lang="pt-BR" sz="2800" dirty="0" err="1" smtClean="0"/>
              <a:t>dis</a:t>
            </a:r>
            <a:r>
              <a:rPr lang="pt-BR" sz="2800" dirty="0" smtClean="0"/>
              <a:t> </a:t>
            </a:r>
            <a:r>
              <a:rPr lang="pt-BR" sz="2800" dirty="0" err="1" smtClean="0"/>
              <a:t>parturient</a:t>
            </a:r>
            <a:r>
              <a:rPr lang="pt-BR" sz="2800" dirty="0" smtClean="0"/>
              <a:t> montes, </a:t>
            </a:r>
            <a:r>
              <a:rPr lang="pt-BR" sz="2800" dirty="0" err="1" smtClean="0"/>
              <a:t>nascetur</a:t>
            </a:r>
            <a:r>
              <a:rPr lang="pt-BR" sz="2800" dirty="0" smtClean="0"/>
              <a:t> </a:t>
            </a:r>
            <a:r>
              <a:rPr lang="pt-BR" sz="2800" dirty="0" err="1" smtClean="0"/>
              <a:t>ridiculus</a:t>
            </a:r>
            <a:r>
              <a:rPr lang="pt-BR" sz="2800" dirty="0" smtClean="0"/>
              <a:t> mus.</a:t>
            </a:r>
            <a:endParaRPr lang="pt-BR" altLang="pt-BR" sz="2500" dirty="0">
              <a:latin typeface="Trebuchet MS" pitchFamily="34" charset="0"/>
              <a:sym typeface="Wingdings 2" pitchFamily="18" charset="2"/>
            </a:endParaRPr>
          </a:p>
        </p:txBody>
      </p:sp>
      <p:sp>
        <p:nvSpPr>
          <p:cNvPr id="24" name="Text Box 842"/>
          <p:cNvSpPr txBox="1">
            <a:spLocks noChangeArrowheads="1"/>
          </p:cNvSpPr>
          <p:nvPr/>
        </p:nvSpPr>
        <p:spPr bwMode="auto">
          <a:xfrm>
            <a:off x="10178994" y="33705657"/>
            <a:ext cx="8640763" cy="6790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834" tIns="40917" rIns="81834" bIns="40917">
            <a:spAutoFit/>
          </a:bodyPr>
          <a:lstStyle/>
          <a:p>
            <a:pPr algn="just" defTabSz="815975" eaLnBrk="1" hangingPunct="1">
              <a:lnSpc>
                <a:spcPct val="120000"/>
              </a:lnSpc>
              <a:spcBef>
                <a:spcPct val="50000"/>
              </a:spcBef>
              <a:buClr>
                <a:srgbClr val="FF99CC"/>
              </a:buClr>
            </a:pPr>
            <a:r>
              <a:rPr lang="pt-BR" sz="2800" dirty="0" err="1" smtClean="0"/>
              <a:t>Lorem</a:t>
            </a:r>
            <a:r>
              <a:rPr lang="pt-BR" sz="2800" dirty="0" smtClean="0"/>
              <a:t> </a:t>
            </a:r>
            <a:r>
              <a:rPr lang="pt-BR" sz="2800" dirty="0" err="1" smtClean="0"/>
              <a:t>ipsum</a:t>
            </a:r>
            <a:r>
              <a:rPr lang="pt-BR" sz="2800" dirty="0" smtClean="0"/>
              <a:t> </a:t>
            </a:r>
            <a:r>
              <a:rPr lang="pt-BR" sz="2800" dirty="0" err="1" smtClean="0"/>
              <a:t>dolor</a:t>
            </a:r>
            <a:r>
              <a:rPr lang="pt-BR" sz="2800" dirty="0" smtClean="0"/>
              <a:t> </a:t>
            </a:r>
            <a:r>
              <a:rPr lang="pt-BR" sz="2800" dirty="0" err="1" smtClean="0"/>
              <a:t>sit</a:t>
            </a:r>
            <a:r>
              <a:rPr lang="pt-BR" sz="2800" dirty="0" smtClean="0"/>
              <a:t> </a:t>
            </a:r>
            <a:r>
              <a:rPr lang="pt-BR" sz="2800" dirty="0" err="1" smtClean="0"/>
              <a:t>amet</a:t>
            </a:r>
            <a:r>
              <a:rPr lang="pt-BR" sz="2800" dirty="0" smtClean="0"/>
              <a:t>, </a:t>
            </a:r>
            <a:r>
              <a:rPr lang="pt-BR" sz="2800" dirty="0" err="1" smtClean="0"/>
              <a:t>consectetur</a:t>
            </a:r>
            <a:r>
              <a:rPr lang="pt-BR" sz="2800" dirty="0" smtClean="0"/>
              <a:t> </a:t>
            </a:r>
            <a:r>
              <a:rPr lang="pt-BR" sz="2800" dirty="0" err="1" smtClean="0"/>
              <a:t>adipiscing</a:t>
            </a:r>
            <a:r>
              <a:rPr lang="pt-BR" sz="2800" dirty="0" smtClean="0"/>
              <a:t> </a:t>
            </a:r>
            <a:r>
              <a:rPr lang="pt-BR" sz="2800" dirty="0" err="1" smtClean="0"/>
              <a:t>elit</a:t>
            </a:r>
            <a:r>
              <a:rPr lang="pt-BR" sz="2800" dirty="0" smtClean="0"/>
              <a:t>. </a:t>
            </a:r>
            <a:r>
              <a:rPr lang="pt-BR" sz="2800" dirty="0" err="1" smtClean="0"/>
              <a:t>Vivamus</a:t>
            </a:r>
            <a:r>
              <a:rPr lang="pt-BR" sz="2800" dirty="0" smtClean="0"/>
              <a:t> id </a:t>
            </a:r>
            <a:r>
              <a:rPr lang="pt-BR" sz="2800" dirty="0" err="1" smtClean="0"/>
              <a:t>est</a:t>
            </a:r>
            <a:r>
              <a:rPr lang="pt-BR" sz="2800" dirty="0" smtClean="0"/>
              <a:t> </a:t>
            </a:r>
            <a:r>
              <a:rPr lang="pt-BR" sz="2800" dirty="0" err="1" smtClean="0"/>
              <a:t>non</a:t>
            </a:r>
            <a:r>
              <a:rPr lang="pt-BR" sz="2800" dirty="0" smtClean="0"/>
              <a:t> </a:t>
            </a:r>
            <a:r>
              <a:rPr lang="pt-BR" sz="2800" dirty="0" err="1" smtClean="0"/>
              <a:t>augue</a:t>
            </a:r>
            <a:r>
              <a:rPr lang="pt-BR" sz="2800" dirty="0" smtClean="0"/>
              <a:t> </a:t>
            </a:r>
            <a:r>
              <a:rPr lang="pt-BR" sz="2800" dirty="0" err="1" smtClean="0"/>
              <a:t>iaculis</a:t>
            </a:r>
            <a:r>
              <a:rPr lang="pt-BR" sz="2800" dirty="0" smtClean="0"/>
              <a:t> </a:t>
            </a:r>
            <a:r>
              <a:rPr lang="pt-BR" sz="2800" dirty="0" err="1" smtClean="0"/>
              <a:t>luctus</a:t>
            </a:r>
            <a:r>
              <a:rPr lang="pt-BR" sz="2800" dirty="0" smtClean="0"/>
              <a:t> quis </a:t>
            </a:r>
            <a:r>
              <a:rPr lang="pt-BR" sz="2800" dirty="0" err="1" smtClean="0"/>
              <a:t>dignissim</a:t>
            </a:r>
            <a:r>
              <a:rPr lang="pt-BR" sz="2800" dirty="0" smtClean="0"/>
              <a:t> </a:t>
            </a:r>
            <a:r>
              <a:rPr lang="pt-BR" sz="2800" dirty="0" err="1" smtClean="0"/>
              <a:t>erat</a:t>
            </a:r>
            <a:r>
              <a:rPr lang="pt-BR" sz="2800" dirty="0" smtClean="0"/>
              <a:t>. </a:t>
            </a:r>
            <a:r>
              <a:rPr lang="pt-BR" sz="2800" dirty="0" err="1" smtClean="0"/>
              <a:t>Maecenas</a:t>
            </a:r>
            <a:r>
              <a:rPr lang="pt-BR" sz="2800" dirty="0" smtClean="0"/>
              <a:t> </a:t>
            </a:r>
            <a:r>
              <a:rPr lang="pt-BR" sz="2800" dirty="0" err="1" smtClean="0"/>
              <a:t>convallis</a:t>
            </a:r>
            <a:r>
              <a:rPr lang="pt-BR" sz="2800" dirty="0" smtClean="0"/>
              <a:t> </a:t>
            </a:r>
            <a:r>
              <a:rPr lang="pt-BR" sz="2800" dirty="0" err="1" smtClean="0"/>
              <a:t>nisl</a:t>
            </a:r>
            <a:r>
              <a:rPr lang="pt-BR" sz="2800" dirty="0" smtClean="0"/>
              <a:t> </a:t>
            </a:r>
            <a:r>
              <a:rPr lang="pt-BR" sz="2800" dirty="0" err="1" smtClean="0"/>
              <a:t>tempus</a:t>
            </a:r>
            <a:r>
              <a:rPr lang="pt-BR" sz="2800" dirty="0" smtClean="0"/>
              <a:t>, </a:t>
            </a:r>
            <a:r>
              <a:rPr lang="pt-BR" sz="2800" dirty="0" err="1" smtClean="0"/>
              <a:t>varius</a:t>
            </a:r>
            <a:r>
              <a:rPr lang="pt-BR" sz="2800" dirty="0" smtClean="0"/>
              <a:t> ex quis, </a:t>
            </a:r>
            <a:r>
              <a:rPr lang="pt-BR" sz="2800" dirty="0" err="1" smtClean="0"/>
              <a:t>sodales</a:t>
            </a:r>
            <a:r>
              <a:rPr lang="pt-BR" sz="2800" dirty="0" smtClean="0"/>
              <a:t> </a:t>
            </a:r>
            <a:r>
              <a:rPr lang="pt-BR" sz="2800" dirty="0" err="1" smtClean="0"/>
              <a:t>mauris</a:t>
            </a:r>
            <a:r>
              <a:rPr lang="pt-BR" sz="2800" dirty="0" smtClean="0"/>
              <a:t>. </a:t>
            </a:r>
            <a:r>
              <a:rPr lang="pt-BR" sz="2800" dirty="0" err="1" smtClean="0"/>
              <a:t>Quisque</a:t>
            </a:r>
            <a:r>
              <a:rPr lang="pt-BR" sz="2800" dirty="0" smtClean="0"/>
              <a:t> </a:t>
            </a:r>
            <a:r>
              <a:rPr lang="pt-BR" sz="2800" dirty="0" err="1" smtClean="0"/>
              <a:t>dignissim</a:t>
            </a:r>
            <a:r>
              <a:rPr lang="pt-BR" sz="2800" dirty="0" smtClean="0"/>
              <a:t> </a:t>
            </a:r>
            <a:r>
              <a:rPr lang="pt-BR" sz="2800" dirty="0" err="1" smtClean="0"/>
              <a:t>at</a:t>
            </a:r>
            <a:r>
              <a:rPr lang="pt-BR" sz="2800" dirty="0" smtClean="0"/>
              <a:t> </a:t>
            </a:r>
            <a:r>
              <a:rPr lang="pt-BR" sz="2800" dirty="0" err="1" smtClean="0"/>
              <a:t>lacus</a:t>
            </a:r>
            <a:r>
              <a:rPr lang="pt-BR" sz="2800" dirty="0" smtClean="0"/>
              <a:t> </a:t>
            </a:r>
            <a:r>
              <a:rPr lang="pt-BR" sz="2800" dirty="0" err="1" smtClean="0"/>
              <a:t>ac</a:t>
            </a:r>
            <a:r>
              <a:rPr lang="pt-BR" sz="2800" dirty="0" smtClean="0"/>
              <a:t> </a:t>
            </a:r>
            <a:r>
              <a:rPr lang="pt-BR" sz="2800" dirty="0" err="1" smtClean="0"/>
              <a:t>tincidunt</a:t>
            </a:r>
            <a:r>
              <a:rPr lang="pt-BR" sz="2800" dirty="0" smtClean="0"/>
              <a:t>. </a:t>
            </a:r>
            <a:r>
              <a:rPr lang="pt-BR" sz="2800" dirty="0" err="1" smtClean="0"/>
              <a:t>Vestibulum</a:t>
            </a:r>
            <a:r>
              <a:rPr lang="pt-BR" sz="2800" dirty="0" smtClean="0"/>
              <a:t> </a:t>
            </a:r>
            <a:r>
              <a:rPr lang="pt-BR" sz="2800" dirty="0" err="1" smtClean="0"/>
              <a:t>vel</a:t>
            </a:r>
            <a:r>
              <a:rPr lang="pt-BR" sz="2800" dirty="0" smtClean="0"/>
              <a:t> </a:t>
            </a:r>
            <a:r>
              <a:rPr lang="pt-BR" sz="2800" dirty="0" err="1" smtClean="0"/>
              <a:t>posuere</a:t>
            </a:r>
            <a:r>
              <a:rPr lang="pt-BR" sz="2800" dirty="0" smtClean="0"/>
              <a:t> magna. </a:t>
            </a:r>
            <a:r>
              <a:rPr lang="pt-BR" sz="2800" dirty="0" err="1" smtClean="0"/>
              <a:t>Donec</a:t>
            </a:r>
            <a:r>
              <a:rPr lang="pt-BR" sz="2800" dirty="0" smtClean="0"/>
              <a:t> </a:t>
            </a:r>
            <a:r>
              <a:rPr lang="pt-BR" sz="2800" dirty="0" err="1" smtClean="0"/>
              <a:t>sagittis</a:t>
            </a:r>
            <a:r>
              <a:rPr lang="pt-BR" sz="2800" dirty="0" smtClean="0"/>
              <a:t> sem </a:t>
            </a:r>
            <a:r>
              <a:rPr lang="pt-BR" sz="2800" dirty="0" err="1" smtClean="0"/>
              <a:t>nec</a:t>
            </a:r>
            <a:r>
              <a:rPr lang="pt-BR" sz="2800" dirty="0" smtClean="0"/>
              <a:t> </a:t>
            </a:r>
            <a:r>
              <a:rPr lang="pt-BR" sz="2800" dirty="0" err="1" smtClean="0"/>
              <a:t>dolor</a:t>
            </a:r>
            <a:r>
              <a:rPr lang="pt-BR" sz="2800" dirty="0" smtClean="0"/>
              <a:t> </a:t>
            </a:r>
            <a:r>
              <a:rPr lang="pt-BR" sz="2800" dirty="0" err="1" smtClean="0"/>
              <a:t>interdum</a:t>
            </a:r>
            <a:r>
              <a:rPr lang="pt-BR" sz="2800" dirty="0" smtClean="0"/>
              <a:t> </a:t>
            </a:r>
            <a:r>
              <a:rPr lang="pt-BR" sz="2800" dirty="0" err="1" smtClean="0"/>
              <a:t>imperdiet</a:t>
            </a:r>
            <a:r>
              <a:rPr lang="pt-BR" sz="2800" dirty="0" smtClean="0"/>
              <a:t>. </a:t>
            </a:r>
            <a:r>
              <a:rPr lang="pt-BR" sz="2800" dirty="0" err="1" smtClean="0"/>
              <a:t>Duis</a:t>
            </a:r>
            <a:r>
              <a:rPr lang="pt-BR" sz="2800" dirty="0" smtClean="0"/>
              <a:t> </a:t>
            </a:r>
            <a:r>
              <a:rPr lang="pt-BR" sz="2800" dirty="0" err="1" smtClean="0"/>
              <a:t>tristique</a:t>
            </a:r>
            <a:r>
              <a:rPr lang="pt-BR" sz="2800" dirty="0" smtClean="0"/>
              <a:t> </a:t>
            </a:r>
            <a:r>
              <a:rPr lang="pt-BR" sz="2800" dirty="0" err="1" smtClean="0"/>
              <a:t>tellus</a:t>
            </a:r>
            <a:r>
              <a:rPr lang="pt-BR" sz="2800" dirty="0" smtClean="0"/>
              <a:t> </a:t>
            </a:r>
            <a:r>
              <a:rPr lang="pt-BR" sz="2800" dirty="0" err="1" smtClean="0"/>
              <a:t>eget</a:t>
            </a:r>
            <a:r>
              <a:rPr lang="pt-BR" sz="2800" dirty="0" smtClean="0"/>
              <a:t> </a:t>
            </a:r>
            <a:r>
              <a:rPr lang="pt-BR" sz="2800" dirty="0" err="1" smtClean="0"/>
              <a:t>arcu</a:t>
            </a:r>
            <a:r>
              <a:rPr lang="pt-BR" sz="2800" dirty="0" smtClean="0"/>
              <a:t> </a:t>
            </a:r>
            <a:r>
              <a:rPr lang="pt-BR" sz="2800" dirty="0" err="1" smtClean="0"/>
              <a:t>blandit</a:t>
            </a:r>
            <a:r>
              <a:rPr lang="pt-BR" sz="2800" dirty="0" smtClean="0"/>
              <a:t> </a:t>
            </a:r>
            <a:r>
              <a:rPr lang="pt-BR" sz="2800" dirty="0" err="1" smtClean="0"/>
              <a:t>eleifend</a:t>
            </a:r>
            <a:r>
              <a:rPr lang="pt-BR" sz="2800" dirty="0" smtClean="0"/>
              <a:t>. </a:t>
            </a:r>
            <a:r>
              <a:rPr lang="pt-BR" sz="2800" dirty="0" err="1" smtClean="0"/>
              <a:t>Morbi</a:t>
            </a:r>
            <a:r>
              <a:rPr lang="pt-BR" sz="2800" dirty="0" smtClean="0"/>
              <a:t> </a:t>
            </a:r>
            <a:r>
              <a:rPr lang="pt-BR" sz="2800" dirty="0" err="1" smtClean="0"/>
              <a:t>accumsan</a:t>
            </a:r>
            <a:r>
              <a:rPr lang="pt-BR" sz="2800" dirty="0" smtClean="0"/>
              <a:t> </a:t>
            </a:r>
            <a:r>
              <a:rPr lang="pt-BR" sz="2800" dirty="0" err="1" smtClean="0"/>
              <a:t>fringilla</a:t>
            </a:r>
            <a:r>
              <a:rPr lang="pt-BR" sz="2800" dirty="0" smtClean="0"/>
              <a:t> </a:t>
            </a:r>
            <a:r>
              <a:rPr lang="pt-BR" sz="2800" dirty="0" err="1" smtClean="0"/>
              <a:t>ipsum</a:t>
            </a:r>
            <a:r>
              <a:rPr lang="pt-BR" sz="2800" dirty="0" smtClean="0"/>
              <a:t>, quis </a:t>
            </a:r>
            <a:r>
              <a:rPr lang="pt-BR" sz="2800" dirty="0" err="1" smtClean="0"/>
              <a:t>fringilla</a:t>
            </a:r>
            <a:r>
              <a:rPr lang="pt-BR" sz="2800" dirty="0" smtClean="0"/>
              <a:t> </a:t>
            </a:r>
            <a:r>
              <a:rPr lang="pt-BR" sz="2800" dirty="0" err="1" smtClean="0"/>
              <a:t>lacus</a:t>
            </a:r>
            <a:r>
              <a:rPr lang="pt-BR" sz="2800" dirty="0" smtClean="0"/>
              <a:t> </a:t>
            </a:r>
            <a:r>
              <a:rPr lang="pt-BR" sz="2800" dirty="0" err="1" smtClean="0"/>
              <a:t>volutpat</a:t>
            </a:r>
            <a:r>
              <a:rPr lang="pt-BR" sz="2800" dirty="0" smtClean="0"/>
              <a:t> id. </a:t>
            </a:r>
            <a:r>
              <a:rPr lang="pt-BR" sz="2800" dirty="0" err="1" smtClean="0"/>
              <a:t>Donec</a:t>
            </a:r>
            <a:r>
              <a:rPr lang="pt-BR" sz="2800" dirty="0" smtClean="0"/>
              <a:t> </a:t>
            </a:r>
            <a:r>
              <a:rPr lang="pt-BR" sz="2800" dirty="0" err="1" smtClean="0"/>
              <a:t>egestas</a:t>
            </a:r>
            <a:r>
              <a:rPr lang="pt-BR" sz="2800" dirty="0" smtClean="0"/>
              <a:t> </a:t>
            </a:r>
            <a:r>
              <a:rPr lang="pt-BR" sz="2800" dirty="0" err="1" smtClean="0"/>
              <a:t>nulla</a:t>
            </a:r>
            <a:r>
              <a:rPr lang="pt-BR" sz="2800" dirty="0" smtClean="0"/>
              <a:t> </a:t>
            </a:r>
            <a:r>
              <a:rPr lang="pt-BR" sz="2800" dirty="0" err="1" smtClean="0"/>
              <a:t>vel</a:t>
            </a:r>
            <a:r>
              <a:rPr lang="pt-BR" sz="2800" dirty="0" smtClean="0"/>
              <a:t> </a:t>
            </a:r>
            <a:r>
              <a:rPr lang="pt-BR" sz="2800" dirty="0" err="1" smtClean="0"/>
              <a:t>dui</a:t>
            </a:r>
            <a:r>
              <a:rPr lang="pt-BR" sz="2800" dirty="0" smtClean="0"/>
              <a:t> </a:t>
            </a:r>
            <a:r>
              <a:rPr lang="pt-BR" sz="2800" dirty="0" err="1" smtClean="0"/>
              <a:t>hendrerit</a:t>
            </a:r>
            <a:r>
              <a:rPr lang="pt-BR" sz="2800" dirty="0" smtClean="0"/>
              <a:t> </a:t>
            </a:r>
            <a:r>
              <a:rPr lang="pt-BR" sz="2800" dirty="0" err="1" smtClean="0"/>
              <a:t>volutpat</a:t>
            </a:r>
            <a:r>
              <a:rPr lang="pt-BR" sz="2800" dirty="0" smtClean="0"/>
              <a:t>. </a:t>
            </a:r>
            <a:r>
              <a:rPr lang="pt-BR" sz="2800" dirty="0" err="1" smtClean="0"/>
              <a:t>Cum</a:t>
            </a:r>
            <a:r>
              <a:rPr lang="pt-BR" sz="2800" dirty="0" smtClean="0"/>
              <a:t> </a:t>
            </a:r>
            <a:r>
              <a:rPr lang="pt-BR" sz="2800" dirty="0" err="1" smtClean="0"/>
              <a:t>sociis</a:t>
            </a:r>
            <a:r>
              <a:rPr lang="pt-BR" sz="2800" dirty="0" smtClean="0"/>
              <a:t> </a:t>
            </a:r>
            <a:r>
              <a:rPr lang="pt-BR" sz="2800" dirty="0" err="1" smtClean="0"/>
              <a:t>natoque</a:t>
            </a:r>
            <a:r>
              <a:rPr lang="pt-BR" sz="2800" dirty="0" smtClean="0"/>
              <a:t> </a:t>
            </a:r>
            <a:r>
              <a:rPr lang="pt-BR" sz="2800" dirty="0" err="1" smtClean="0"/>
              <a:t>penatibus</a:t>
            </a:r>
            <a:r>
              <a:rPr lang="pt-BR" sz="2800" dirty="0" smtClean="0"/>
              <a:t> </a:t>
            </a:r>
            <a:r>
              <a:rPr lang="pt-BR" sz="2800" dirty="0" err="1" smtClean="0"/>
              <a:t>et</a:t>
            </a:r>
            <a:r>
              <a:rPr lang="pt-BR" sz="2800" dirty="0" smtClean="0"/>
              <a:t> </a:t>
            </a:r>
            <a:r>
              <a:rPr lang="pt-BR" sz="2800" dirty="0" err="1" smtClean="0"/>
              <a:t>magnis</a:t>
            </a:r>
            <a:r>
              <a:rPr lang="pt-BR" sz="2800" dirty="0" smtClean="0"/>
              <a:t> </a:t>
            </a:r>
            <a:r>
              <a:rPr lang="pt-BR" sz="2800" dirty="0" err="1" smtClean="0"/>
              <a:t>dis</a:t>
            </a:r>
            <a:r>
              <a:rPr lang="pt-BR" sz="2800" dirty="0" smtClean="0"/>
              <a:t> </a:t>
            </a:r>
            <a:r>
              <a:rPr lang="pt-BR" sz="2800" dirty="0" err="1" smtClean="0"/>
              <a:t>parturient</a:t>
            </a:r>
            <a:r>
              <a:rPr lang="pt-BR" sz="2800" dirty="0" smtClean="0"/>
              <a:t> montes, </a:t>
            </a:r>
            <a:r>
              <a:rPr lang="pt-BR" sz="2800" dirty="0" err="1" smtClean="0"/>
              <a:t>nascetur</a:t>
            </a:r>
            <a:r>
              <a:rPr lang="pt-BR" sz="2800" dirty="0" smtClean="0"/>
              <a:t> </a:t>
            </a:r>
            <a:r>
              <a:rPr lang="pt-BR" sz="2800" dirty="0" err="1" smtClean="0"/>
              <a:t>ridiculus</a:t>
            </a:r>
            <a:r>
              <a:rPr lang="pt-BR" sz="2800" dirty="0" smtClean="0"/>
              <a:t> mus. </a:t>
            </a:r>
            <a:r>
              <a:rPr lang="pt-BR" sz="2800" dirty="0" err="1" smtClean="0"/>
              <a:t>nulla</a:t>
            </a:r>
            <a:r>
              <a:rPr lang="pt-BR" sz="2800" dirty="0" smtClean="0"/>
              <a:t> </a:t>
            </a:r>
            <a:r>
              <a:rPr lang="pt-BR" sz="2800" dirty="0" err="1" smtClean="0"/>
              <a:t>vel</a:t>
            </a:r>
            <a:r>
              <a:rPr lang="pt-BR" sz="2800" dirty="0" smtClean="0"/>
              <a:t> </a:t>
            </a:r>
            <a:r>
              <a:rPr lang="pt-BR" sz="2800" dirty="0" err="1" smtClean="0"/>
              <a:t>dui</a:t>
            </a:r>
            <a:r>
              <a:rPr lang="pt-BR" sz="2800" dirty="0" smtClean="0"/>
              <a:t> </a:t>
            </a:r>
            <a:r>
              <a:rPr lang="pt-BR" sz="2800" dirty="0" err="1" smtClean="0"/>
              <a:t>hendrerit</a:t>
            </a:r>
            <a:r>
              <a:rPr lang="pt-BR" sz="2800" dirty="0" smtClean="0"/>
              <a:t> </a:t>
            </a:r>
            <a:r>
              <a:rPr lang="pt-BR" sz="2800" dirty="0" err="1" smtClean="0"/>
              <a:t>volutpat</a:t>
            </a:r>
            <a:r>
              <a:rPr lang="pt-BR" sz="2800" dirty="0" smtClean="0"/>
              <a:t>. Cum </a:t>
            </a:r>
            <a:r>
              <a:rPr lang="pt-BR" sz="2800" dirty="0" err="1" smtClean="0"/>
              <a:t>sociis</a:t>
            </a:r>
            <a:r>
              <a:rPr lang="pt-BR" sz="2800" dirty="0" smtClean="0"/>
              <a:t> </a:t>
            </a:r>
            <a:r>
              <a:rPr lang="pt-BR" sz="2800" dirty="0" err="1" smtClean="0"/>
              <a:t>natoque</a:t>
            </a:r>
            <a:r>
              <a:rPr lang="pt-BR" sz="2800" dirty="0" smtClean="0"/>
              <a:t> </a:t>
            </a:r>
            <a:r>
              <a:rPr lang="pt-BR" sz="2800" dirty="0" err="1" smtClean="0"/>
              <a:t>penatibus</a:t>
            </a:r>
            <a:r>
              <a:rPr lang="pt-BR" sz="2800" dirty="0" smtClean="0"/>
              <a:t> et </a:t>
            </a:r>
            <a:r>
              <a:rPr lang="pt-BR" sz="2800" dirty="0" err="1" smtClean="0"/>
              <a:t>magnis</a:t>
            </a:r>
            <a:r>
              <a:rPr lang="pt-BR" sz="2800" dirty="0" smtClean="0"/>
              <a:t> </a:t>
            </a:r>
            <a:r>
              <a:rPr lang="pt-BR" sz="2800" dirty="0" err="1" smtClean="0"/>
              <a:t>dis</a:t>
            </a:r>
            <a:r>
              <a:rPr lang="pt-BR" sz="2800" dirty="0" smtClean="0"/>
              <a:t> </a:t>
            </a:r>
            <a:r>
              <a:rPr lang="pt-BR" sz="2800" dirty="0" err="1" smtClean="0"/>
              <a:t>parturien</a:t>
            </a:r>
            <a:r>
              <a:rPr lang="pt-BR" sz="2800" dirty="0" smtClean="0"/>
              <a:t>.</a:t>
            </a:r>
            <a:endParaRPr lang="pt-BR" altLang="pt-BR" sz="2800" dirty="0">
              <a:latin typeface="Trebuchet MS" pitchFamily="34" charset="0"/>
              <a:sym typeface="Wingdings 2" pitchFamily="18" charset="2"/>
            </a:endParaRPr>
          </a:p>
        </p:txBody>
      </p:sp>
      <p:sp>
        <p:nvSpPr>
          <p:cNvPr id="25" name="Text Box 842"/>
          <p:cNvSpPr txBox="1">
            <a:spLocks noChangeArrowheads="1"/>
          </p:cNvSpPr>
          <p:nvPr/>
        </p:nvSpPr>
        <p:spPr bwMode="auto">
          <a:xfrm>
            <a:off x="19530292" y="13320876"/>
            <a:ext cx="8640763" cy="744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834" tIns="40917" rIns="81834" bIns="40917">
            <a:spAutoFit/>
          </a:bodyPr>
          <a:lstStyle/>
          <a:p>
            <a:pPr algn="just" defTabSz="815975">
              <a:lnSpc>
                <a:spcPct val="120000"/>
              </a:lnSpc>
              <a:spcBef>
                <a:spcPct val="50000"/>
              </a:spcBef>
              <a:buClr>
                <a:srgbClr val="FF99CC"/>
              </a:buClr>
            </a:pPr>
            <a:r>
              <a:rPr lang="pt-BR" sz="2800" dirty="0" err="1" smtClean="0"/>
              <a:t>Lorem</a:t>
            </a:r>
            <a:r>
              <a:rPr lang="pt-BR" sz="2800" dirty="0" smtClean="0"/>
              <a:t> </a:t>
            </a:r>
            <a:r>
              <a:rPr lang="pt-BR" sz="2800" dirty="0" err="1" smtClean="0"/>
              <a:t>ipsum</a:t>
            </a:r>
            <a:r>
              <a:rPr lang="pt-BR" sz="2800" dirty="0" smtClean="0"/>
              <a:t> </a:t>
            </a:r>
            <a:r>
              <a:rPr lang="pt-BR" sz="2800" dirty="0" err="1" smtClean="0"/>
              <a:t>dolor</a:t>
            </a:r>
            <a:r>
              <a:rPr lang="pt-BR" sz="2800" dirty="0" smtClean="0"/>
              <a:t> </a:t>
            </a:r>
            <a:r>
              <a:rPr lang="pt-BR" sz="2800" dirty="0" err="1" smtClean="0"/>
              <a:t>sit</a:t>
            </a:r>
            <a:r>
              <a:rPr lang="pt-BR" sz="2800" dirty="0" smtClean="0"/>
              <a:t> </a:t>
            </a:r>
            <a:r>
              <a:rPr lang="pt-BR" sz="2800" dirty="0" err="1" smtClean="0"/>
              <a:t>amet</a:t>
            </a:r>
            <a:r>
              <a:rPr lang="pt-BR" sz="2800" dirty="0" smtClean="0"/>
              <a:t>, </a:t>
            </a:r>
            <a:r>
              <a:rPr lang="pt-BR" sz="2800" dirty="0" err="1" smtClean="0"/>
              <a:t>consectetur</a:t>
            </a:r>
            <a:r>
              <a:rPr lang="pt-BR" sz="2800" dirty="0" smtClean="0"/>
              <a:t> </a:t>
            </a:r>
            <a:r>
              <a:rPr lang="pt-BR" sz="2800" dirty="0" err="1" smtClean="0"/>
              <a:t>adipiscing</a:t>
            </a:r>
            <a:r>
              <a:rPr lang="pt-BR" sz="2800" dirty="0" smtClean="0"/>
              <a:t> </a:t>
            </a:r>
            <a:r>
              <a:rPr lang="pt-BR" sz="2800" dirty="0" err="1" smtClean="0"/>
              <a:t>elit</a:t>
            </a:r>
            <a:r>
              <a:rPr lang="pt-BR" sz="2800" dirty="0" smtClean="0"/>
              <a:t>. </a:t>
            </a:r>
            <a:r>
              <a:rPr lang="pt-BR" sz="2800" dirty="0" err="1" smtClean="0"/>
              <a:t>Vivamus</a:t>
            </a:r>
            <a:r>
              <a:rPr lang="pt-BR" sz="2800" dirty="0" smtClean="0"/>
              <a:t> id </a:t>
            </a:r>
            <a:r>
              <a:rPr lang="pt-BR" sz="2800" dirty="0" err="1" smtClean="0"/>
              <a:t>est</a:t>
            </a:r>
            <a:r>
              <a:rPr lang="pt-BR" sz="2800" dirty="0" smtClean="0"/>
              <a:t> </a:t>
            </a:r>
            <a:r>
              <a:rPr lang="pt-BR" sz="2800" dirty="0" err="1" smtClean="0"/>
              <a:t>non</a:t>
            </a:r>
            <a:r>
              <a:rPr lang="pt-BR" sz="2800" dirty="0" smtClean="0"/>
              <a:t> </a:t>
            </a:r>
            <a:r>
              <a:rPr lang="pt-BR" sz="2800" dirty="0" err="1" smtClean="0"/>
              <a:t>augue</a:t>
            </a:r>
            <a:r>
              <a:rPr lang="pt-BR" sz="2800" dirty="0" smtClean="0"/>
              <a:t> </a:t>
            </a:r>
            <a:r>
              <a:rPr lang="pt-BR" sz="2800" dirty="0" err="1" smtClean="0"/>
              <a:t>iaculis</a:t>
            </a:r>
            <a:r>
              <a:rPr lang="pt-BR" sz="2800" dirty="0" smtClean="0"/>
              <a:t> </a:t>
            </a:r>
            <a:r>
              <a:rPr lang="pt-BR" sz="2800" dirty="0" err="1" smtClean="0"/>
              <a:t>luctus</a:t>
            </a:r>
            <a:r>
              <a:rPr lang="pt-BR" sz="2800" dirty="0" smtClean="0"/>
              <a:t> quis </a:t>
            </a:r>
            <a:r>
              <a:rPr lang="pt-BR" sz="2800" dirty="0" err="1" smtClean="0"/>
              <a:t>dignissim</a:t>
            </a:r>
            <a:r>
              <a:rPr lang="pt-BR" sz="2800" dirty="0" smtClean="0"/>
              <a:t> </a:t>
            </a:r>
            <a:r>
              <a:rPr lang="pt-BR" sz="2800" dirty="0" err="1" smtClean="0"/>
              <a:t>erat</a:t>
            </a:r>
            <a:r>
              <a:rPr lang="pt-BR" sz="2800" dirty="0" smtClean="0"/>
              <a:t>. </a:t>
            </a:r>
            <a:r>
              <a:rPr lang="pt-BR" sz="2800" dirty="0" err="1" smtClean="0"/>
              <a:t>Maecenas</a:t>
            </a:r>
            <a:r>
              <a:rPr lang="pt-BR" sz="2800" dirty="0" smtClean="0"/>
              <a:t> </a:t>
            </a:r>
            <a:r>
              <a:rPr lang="pt-BR" sz="2800" dirty="0" err="1" smtClean="0"/>
              <a:t>convallis</a:t>
            </a:r>
            <a:r>
              <a:rPr lang="pt-BR" sz="2800" dirty="0" smtClean="0"/>
              <a:t> </a:t>
            </a:r>
            <a:r>
              <a:rPr lang="pt-BR" sz="2800" dirty="0" err="1" smtClean="0"/>
              <a:t>nisl</a:t>
            </a:r>
            <a:r>
              <a:rPr lang="pt-BR" sz="2800" dirty="0" smtClean="0"/>
              <a:t> </a:t>
            </a:r>
            <a:r>
              <a:rPr lang="pt-BR" sz="2800" dirty="0" err="1" smtClean="0"/>
              <a:t>tempus</a:t>
            </a:r>
            <a:r>
              <a:rPr lang="pt-BR" sz="2800" dirty="0" smtClean="0"/>
              <a:t>, </a:t>
            </a:r>
            <a:r>
              <a:rPr lang="pt-BR" sz="2800" dirty="0" err="1" smtClean="0"/>
              <a:t>varius</a:t>
            </a:r>
            <a:r>
              <a:rPr lang="pt-BR" sz="2800" dirty="0" smtClean="0"/>
              <a:t> ex quis, </a:t>
            </a:r>
            <a:r>
              <a:rPr lang="pt-BR" sz="2800" dirty="0" err="1" smtClean="0"/>
              <a:t>sodales</a:t>
            </a:r>
            <a:r>
              <a:rPr lang="pt-BR" sz="2800" dirty="0" smtClean="0"/>
              <a:t> </a:t>
            </a:r>
            <a:r>
              <a:rPr lang="pt-BR" sz="2800" dirty="0" err="1" smtClean="0"/>
              <a:t>mauris</a:t>
            </a:r>
            <a:r>
              <a:rPr lang="pt-BR" sz="2800" dirty="0" smtClean="0"/>
              <a:t>. </a:t>
            </a:r>
            <a:r>
              <a:rPr lang="pt-BR" sz="2800" dirty="0" err="1" smtClean="0"/>
              <a:t>Quisque</a:t>
            </a:r>
            <a:r>
              <a:rPr lang="pt-BR" sz="2800" dirty="0" smtClean="0"/>
              <a:t> </a:t>
            </a:r>
            <a:r>
              <a:rPr lang="pt-BR" sz="2800" dirty="0" err="1" smtClean="0"/>
              <a:t>dignissim</a:t>
            </a:r>
            <a:r>
              <a:rPr lang="pt-BR" sz="2800" dirty="0" smtClean="0"/>
              <a:t> </a:t>
            </a:r>
            <a:r>
              <a:rPr lang="pt-BR" sz="2800" dirty="0" err="1" smtClean="0"/>
              <a:t>at</a:t>
            </a:r>
            <a:r>
              <a:rPr lang="pt-BR" sz="2800" dirty="0" smtClean="0"/>
              <a:t> </a:t>
            </a:r>
            <a:r>
              <a:rPr lang="pt-BR" sz="2800" dirty="0" err="1" smtClean="0"/>
              <a:t>lacus</a:t>
            </a:r>
            <a:r>
              <a:rPr lang="pt-BR" sz="2800" dirty="0" smtClean="0"/>
              <a:t> </a:t>
            </a:r>
            <a:r>
              <a:rPr lang="pt-BR" sz="2800" dirty="0" err="1" smtClean="0"/>
              <a:t>ac</a:t>
            </a:r>
            <a:r>
              <a:rPr lang="pt-BR" sz="2800" dirty="0" smtClean="0"/>
              <a:t> </a:t>
            </a:r>
            <a:r>
              <a:rPr lang="pt-BR" sz="2800" dirty="0" err="1" smtClean="0"/>
              <a:t>tincidunt</a:t>
            </a:r>
            <a:r>
              <a:rPr lang="pt-BR" sz="2800" dirty="0" smtClean="0"/>
              <a:t>. </a:t>
            </a:r>
            <a:r>
              <a:rPr lang="pt-BR" sz="2800" dirty="0" err="1" smtClean="0"/>
              <a:t>Vestibulum</a:t>
            </a:r>
            <a:r>
              <a:rPr lang="pt-BR" sz="2800" dirty="0" smtClean="0"/>
              <a:t> </a:t>
            </a:r>
            <a:r>
              <a:rPr lang="pt-BR" sz="2800" dirty="0" err="1" smtClean="0"/>
              <a:t>vel</a:t>
            </a:r>
            <a:r>
              <a:rPr lang="pt-BR" sz="2800" dirty="0" smtClean="0"/>
              <a:t> </a:t>
            </a:r>
            <a:r>
              <a:rPr lang="pt-BR" sz="2800" dirty="0" err="1" smtClean="0"/>
              <a:t>posuere</a:t>
            </a:r>
            <a:r>
              <a:rPr lang="pt-BR" sz="2800" dirty="0" smtClean="0"/>
              <a:t> magna. </a:t>
            </a:r>
            <a:r>
              <a:rPr lang="pt-BR" sz="2800" dirty="0" err="1" smtClean="0"/>
              <a:t>Donec</a:t>
            </a:r>
            <a:r>
              <a:rPr lang="pt-BR" sz="2800" dirty="0" smtClean="0"/>
              <a:t> </a:t>
            </a:r>
            <a:r>
              <a:rPr lang="pt-BR" sz="2800" dirty="0" err="1" smtClean="0"/>
              <a:t>sagittis</a:t>
            </a:r>
            <a:r>
              <a:rPr lang="pt-BR" sz="2800" dirty="0" smtClean="0"/>
              <a:t> sem </a:t>
            </a:r>
            <a:r>
              <a:rPr lang="pt-BR" sz="2800" dirty="0" err="1" smtClean="0"/>
              <a:t>nec</a:t>
            </a:r>
            <a:r>
              <a:rPr lang="pt-BR" sz="2800" dirty="0" smtClean="0"/>
              <a:t> </a:t>
            </a:r>
            <a:r>
              <a:rPr lang="pt-BR" sz="2800" dirty="0" err="1" smtClean="0"/>
              <a:t>dolor</a:t>
            </a:r>
            <a:r>
              <a:rPr lang="pt-BR" sz="2800" dirty="0" smtClean="0"/>
              <a:t> </a:t>
            </a:r>
            <a:r>
              <a:rPr lang="pt-BR" sz="2800" dirty="0" err="1" smtClean="0"/>
              <a:t>interdum</a:t>
            </a:r>
            <a:r>
              <a:rPr lang="pt-BR" sz="2800" dirty="0" smtClean="0"/>
              <a:t> </a:t>
            </a:r>
            <a:r>
              <a:rPr lang="pt-BR" sz="2800" dirty="0" err="1" smtClean="0"/>
              <a:t>imperdiet</a:t>
            </a:r>
            <a:r>
              <a:rPr lang="pt-BR" sz="2800" dirty="0" smtClean="0"/>
              <a:t>. </a:t>
            </a:r>
            <a:r>
              <a:rPr lang="pt-BR" sz="2800" dirty="0" err="1" smtClean="0"/>
              <a:t>Duis</a:t>
            </a:r>
            <a:r>
              <a:rPr lang="pt-BR" sz="2800" dirty="0" smtClean="0"/>
              <a:t> </a:t>
            </a:r>
            <a:r>
              <a:rPr lang="pt-BR" sz="2800" dirty="0" err="1" smtClean="0"/>
              <a:t>tristique</a:t>
            </a:r>
            <a:r>
              <a:rPr lang="pt-BR" sz="2800" dirty="0" smtClean="0"/>
              <a:t> </a:t>
            </a:r>
            <a:r>
              <a:rPr lang="pt-BR" sz="2800" dirty="0" err="1" smtClean="0"/>
              <a:t>tellus</a:t>
            </a:r>
            <a:r>
              <a:rPr lang="pt-BR" sz="2800" dirty="0" smtClean="0"/>
              <a:t> </a:t>
            </a:r>
            <a:r>
              <a:rPr lang="pt-BR" sz="2800" dirty="0" err="1" smtClean="0"/>
              <a:t>eget</a:t>
            </a:r>
            <a:r>
              <a:rPr lang="pt-BR" sz="2800" dirty="0" smtClean="0"/>
              <a:t> </a:t>
            </a:r>
            <a:r>
              <a:rPr lang="pt-BR" sz="2800" dirty="0" err="1" smtClean="0"/>
              <a:t>arcu</a:t>
            </a:r>
            <a:r>
              <a:rPr lang="pt-BR" sz="2800" dirty="0" smtClean="0"/>
              <a:t> </a:t>
            </a:r>
            <a:r>
              <a:rPr lang="pt-BR" sz="2800" dirty="0" err="1" smtClean="0"/>
              <a:t>blandit</a:t>
            </a:r>
            <a:r>
              <a:rPr lang="pt-BR" sz="2800" dirty="0" smtClean="0"/>
              <a:t> </a:t>
            </a:r>
            <a:r>
              <a:rPr lang="pt-BR" sz="2800" dirty="0" err="1" smtClean="0"/>
              <a:t>eleifend</a:t>
            </a:r>
            <a:r>
              <a:rPr lang="pt-BR" sz="2800" dirty="0" smtClean="0"/>
              <a:t>. </a:t>
            </a:r>
            <a:r>
              <a:rPr lang="pt-BR" sz="2800" dirty="0" err="1" smtClean="0"/>
              <a:t>Morbi</a:t>
            </a:r>
            <a:r>
              <a:rPr lang="pt-BR" sz="2800" dirty="0" smtClean="0"/>
              <a:t> </a:t>
            </a:r>
            <a:r>
              <a:rPr lang="pt-BR" sz="2800" dirty="0" err="1" smtClean="0"/>
              <a:t>accumsan</a:t>
            </a:r>
            <a:r>
              <a:rPr lang="pt-BR" sz="2800" dirty="0" smtClean="0"/>
              <a:t> </a:t>
            </a:r>
            <a:r>
              <a:rPr lang="pt-BR" sz="2800" dirty="0" err="1" smtClean="0"/>
              <a:t>fringilla</a:t>
            </a:r>
            <a:r>
              <a:rPr lang="pt-BR" sz="2800" dirty="0" smtClean="0"/>
              <a:t> ipsum, quis </a:t>
            </a:r>
            <a:r>
              <a:rPr lang="pt-BR" sz="2800" dirty="0" err="1" smtClean="0"/>
              <a:t>fringilla</a:t>
            </a:r>
            <a:r>
              <a:rPr lang="pt-BR" sz="2800" dirty="0" smtClean="0"/>
              <a:t> </a:t>
            </a:r>
            <a:r>
              <a:rPr lang="pt-BR" sz="2800" dirty="0" err="1" smtClean="0"/>
              <a:t>lacu</a:t>
            </a:r>
            <a:r>
              <a:rPr lang="pt-BR" sz="2800" dirty="0" smtClean="0"/>
              <a:t>. </a:t>
            </a:r>
            <a:r>
              <a:rPr lang="pt-BR" sz="2800" dirty="0" err="1" smtClean="0"/>
              <a:t>Maecenas</a:t>
            </a:r>
            <a:r>
              <a:rPr lang="pt-BR" sz="2800" dirty="0" smtClean="0"/>
              <a:t> </a:t>
            </a:r>
            <a:r>
              <a:rPr lang="pt-BR" sz="2800" dirty="0" err="1" smtClean="0"/>
              <a:t>convallis</a:t>
            </a:r>
            <a:r>
              <a:rPr lang="pt-BR" sz="2800" dirty="0" smtClean="0"/>
              <a:t> </a:t>
            </a:r>
            <a:r>
              <a:rPr lang="pt-BR" sz="2800" dirty="0" err="1" smtClean="0"/>
              <a:t>nisl</a:t>
            </a:r>
            <a:r>
              <a:rPr lang="pt-BR" sz="2800" dirty="0" smtClean="0"/>
              <a:t> tempus, </a:t>
            </a:r>
            <a:r>
              <a:rPr lang="pt-BR" sz="2800" dirty="0" err="1" smtClean="0"/>
              <a:t>varius</a:t>
            </a:r>
            <a:r>
              <a:rPr lang="pt-BR" sz="2800" dirty="0" smtClean="0"/>
              <a:t> </a:t>
            </a:r>
            <a:r>
              <a:rPr lang="pt-BR" sz="2800" dirty="0" err="1" smtClean="0"/>
              <a:t>ex</a:t>
            </a:r>
            <a:r>
              <a:rPr lang="pt-BR" sz="2800" dirty="0" smtClean="0"/>
              <a:t> quis, </a:t>
            </a:r>
            <a:r>
              <a:rPr lang="pt-BR" sz="2800" dirty="0" err="1" smtClean="0"/>
              <a:t>sodales</a:t>
            </a:r>
            <a:r>
              <a:rPr lang="pt-BR" sz="2800" dirty="0" smtClean="0"/>
              <a:t> </a:t>
            </a:r>
            <a:r>
              <a:rPr lang="pt-BR" sz="2800" dirty="0" err="1" smtClean="0"/>
              <a:t>mauris</a:t>
            </a:r>
            <a:r>
              <a:rPr lang="pt-BR" sz="2800" dirty="0" smtClean="0"/>
              <a:t>. </a:t>
            </a:r>
            <a:r>
              <a:rPr lang="pt-BR" sz="2800" dirty="0" err="1" smtClean="0"/>
              <a:t>Quisque</a:t>
            </a:r>
            <a:r>
              <a:rPr lang="pt-BR" sz="2800" dirty="0" smtClean="0"/>
              <a:t> </a:t>
            </a:r>
            <a:r>
              <a:rPr lang="pt-BR" sz="2800" dirty="0" err="1" smtClean="0"/>
              <a:t>dignissim</a:t>
            </a:r>
            <a:r>
              <a:rPr lang="pt-BR" sz="2800" dirty="0" smtClean="0"/>
              <a:t> </a:t>
            </a:r>
            <a:r>
              <a:rPr lang="pt-BR" sz="2800" dirty="0" err="1" smtClean="0"/>
              <a:t>at</a:t>
            </a:r>
            <a:r>
              <a:rPr lang="pt-BR" sz="2800" dirty="0" smtClean="0"/>
              <a:t> </a:t>
            </a:r>
            <a:r>
              <a:rPr lang="pt-BR" sz="2800" dirty="0" err="1" smtClean="0"/>
              <a:t>lacus</a:t>
            </a:r>
            <a:r>
              <a:rPr lang="pt-BR" sz="2800" dirty="0" smtClean="0"/>
              <a:t> ac </a:t>
            </a:r>
            <a:r>
              <a:rPr lang="pt-BR" sz="2800" dirty="0" err="1" smtClean="0"/>
              <a:t>tincidunt</a:t>
            </a:r>
            <a:r>
              <a:rPr lang="pt-BR" sz="2800" dirty="0" smtClean="0"/>
              <a:t>. </a:t>
            </a:r>
            <a:r>
              <a:rPr lang="pt-BR" sz="2800" dirty="0" err="1" smtClean="0"/>
              <a:t>Vestibulum</a:t>
            </a:r>
            <a:r>
              <a:rPr lang="pt-BR" sz="2800" dirty="0" smtClean="0"/>
              <a:t> </a:t>
            </a:r>
            <a:r>
              <a:rPr lang="pt-BR" sz="2800" dirty="0" err="1" smtClean="0"/>
              <a:t>vel</a:t>
            </a:r>
            <a:r>
              <a:rPr lang="pt-BR" sz="2800" dirty="0" smtClean="0"/>
              <a:t> </a:t>
            </a:r>
            <a:r>
              <a:rPr lang="pt-BR" sz="2800" dirty="0" err="1" smtClean="0"/>
              <a:t>posuere</a:t>
            </a:r>
            <a:r>
              <a:rPr lang="pt-BR" sz="2800" dirty="0" smtClean="0"/>
              <a:t> magna. </a:t>
            </a:r>
            <a:r>
              <a:rPr lang="pt-BR" sz="2800" dirty="0" err="1" smtClean="0"/>
              <a:t>Donec</a:t>
            </a:r>
            <a:r>
              <a:rPr lang="pt-BR" sz="2800" dirty="0" smtClean="0"/>
              <a:t> </a:t>
            </a:r>
            <a:r>
              <a:rPr lang="pt-BR" sz="2800" dirty="0" err="1" smtClean="0"/>
              <a:t>sagittis</a:t>
            </a:r>
            <a:r>
              <a:rPr lang="pt-BR" sz="2800" dirty="0" smtClean="0"/>
              <a:t> sem </a:t>
            </a:r>
            <a:r>
              <a:rPr lang="pt-BR" sz="2800" dirty="0" err="1" smtClean="0"/>
              <a:t>nec</a:t>
            </a:r>
            <a:r>
              <a:rPr lang="pt-BR" sz="2800" dirty="0" smtClean="0"/>
              <a:t> </a:t>
            </a:r>
            <a:r>
              <a:rPr lang="pt-BR" sz="2800" dirty="0" err="1" smtClean="0"/>
              <a:t>dolor</a:t>
            </a:r>
            <a:r>
              <a:rPr lang="pt-BR" sz="2800" dirty="0" smtClean="0"/>
              <a:t> </a:t>
            </a:r>
            <a:r>
              <a:rPr lang="pt-BR" sz="2800" dirty="0" err="1" smtClean="0"/>
              <a:t>interdum</a:t>
            </a:r>
            <a:r>
              <a:rPr lang="pt-BR" sz="2800" dirty="0" smtClean="0"/>
              <a:t> </a:t>
            </a:r>
            <a:r>
              <a:rPr lang="pt-BR" sz="2800" dirty="0" err="1" smtClean="0"/>
              <a:t>imperdiet</a:t>
            </a:r>
            <a:r>
              <a:rPr lang="pt-BR" sz="2800" dirty="0" smtClean="0"/>
              <a:t>. </a:t>
            </a:r>
            <a:r>
              <a:rPr lang="pt-BR" sz="2800" dirty="0" err="1" smtClean="0"/>
              <a:t>Duis</a:t>
            </a:r>
            <a:r>
              <a:rPr lang="pt-BR" sz="2800" dirty="0" smtClean="0"/>
              <a:t> </a:t>
            </a:r>
            <a:r>
              <a:rPr lang="pt-BR" sz="2800" dirty="0" err="1" smtClean="0"/>
              <a:t>tristique</a:t>
            </a:r>
            <a:r>
              <a:rPr lang="pt-BR" sz="2800" dirty="0" smtClean="0"/>
              <a:t> </a:t>
            </a:r>
            <a:r>
              <a:rPr lang="pt-BR" sz="2800" dirty="0" err="1" smtClean="0"/>
              <a:t>tellus</a:t>
            </a:r>
            <a:r>
              <a:rPr lang="pt-BR" sz="2800" dirty="0" smtClean="0"/>
              <a:t> </a:t>
            </a:r>
            <a:r>
              <a:rPr lang="pt-BR" sz="2800" dirty="0" err="1" smtClean="0"/>
              <a:t>eget</a:t>
            </a:r>
            <a:r>
              <a:rPr lang="pt-BR" sz="2800" dirty="0" smtClean="0"/>
              <a:t> </a:t>
            </a:r>
            <a:r>
              <a:rPr lang="pt-BR" sz="2800" dirty="0" err="1" smtClean="0"/>
              <a:t>arcu</a:t>
            </a:r>
            <a:r>
              <a:rPr lang="pt-BR" sz="2800" dirty="0" smtClean="0"/>
              <a:t> </a:t>
            </a:r>
            <a:r>
              <a:rPr lang="pt-BR" sz="2800" dirty="0" err="1" smtClean="0"/>
              <a:t>blandit</a:t>
            </a:r>
            <a:r>
              <a:rPr lang="pt-BR" sz="2800" dirty="0" smtClean="0"/>
              <a:t> </a:t>
            </a:r>
            <a:r>
              <a:rPr lang="pt-BR" sz="2800" dirty="0" err="1" smtClean="0"/>
              <a:t>eleifend</a:t>
            </a:r>
            <a:endParaRPr lang="pt-BR" altLang="pt-BR" sz="2800" dirty="0" smtClean="0">
              <a:latin typeface="Trebuchet MS" pitchFamily="34" charset="0"/>
              <a:sym typeface="Wingdings 2" pitchFamily="18" charset="2"/>
            </a:endParaRPr>
          </a:p>
          <a:p>
            <a:pPr algn="just" defTabSz="815975" eaLnBrk="1" hangingPunct="1">
              <a:lnSpc>
                <a:spcPct val="120000"/>
              </a:lnSpc>
              <a:spcBef>
                <a:spcPct val="50000"/>
              </a:spcBef>
              <a:buClr>
                <a:srgbClr val="FF99CC"/>
              </a:buClr>
            </a:pPr>
            <a:endParaRPr lang="pt-BR" altLang="pt-BR" sz="2500" dirty="0">
              <a:latin typeface="Trebuchet MS" pitchFamily="34" charset="0"/>
              <a:sym typeface="Wingdings 2" pitchFamily="18" charset="2"/>
            </a:endParaRPr>
          </a:p>
        </p:txBody>
      </p:sp>
      <p:sp>
        <p:nvSpPr>
          <p:cNvPr id="26" name="Text Box 842"/>
          <p:cNvSpPr txBox="1">
            <a:spLocks noChangeArrowheads="1"/>
          </p:cNvSpPr>
          <p:nvPr/>
        </p:nvSpPr>
        <p:spPr bwMode="auto">
          <a:xfrm>
            <a:off x="19831304" y="27456164"/>
            <a:ext cx="8640763" cy="4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834" tIns="40917" rIns="81834" bIns="40917">
            <a:spAutoFit/>
          </a:bodyPr>
          <a:lstStyle/>
          <a:p>
            <a:pPr algn="just" defTabSz="815975" eaLnBrk="1" hangingPunct="1">
              <a:lnSpc>
                <a:spcPct val="120000"/>
              </a:lnSpc>
              <a:spcBef>
                <a:spcPct val="50000"/>
              </a:spcBef>
              <a:buClr>
                <a:srgbClr val="FF99CC"/>
              </a:buClr>
            </a:pPr>
            <a:r>
              <a:rPr lang="pt-BR" sz="2800" dirty="0" err="1" smtClean="0"/>
              <a:t>Lorem</a:t>
            </a:r>
            <a:r>
              <a:rPr lang="pt-BR" sz="2800" dirty="0" smtClean="0"/>
              <a:t> </a:t>
            </a:r>
            <a:r>
              <a:rPr lang="pt-BR" sz="2800" dirty="0" err="1" smtClean="0"/>
              <a:t>ipsum</a:t>
            </a:r>
            <a:r>
              <a:rPr lang="pt-BR" sz="2800" dirty="0" smtClean="0"/>
              <a:t> </a:t>
            </a:r>
            <a:r>
              <a:rPr lang="pt-BR" sz="2800" dirty="0" err="1" smtClean="0"/>
              <a:t>dolor</a:t>
            </a:r>
            <a:r>
              <a:rPr lang="pt-BR" sz="2800" dirty="0" smtClean="0"/>
              <a:t> </a:t>
            </a:r>
            <a:r>
              <a:rPr lang="pt-BR" sz="2800" dirty="0" err="1" smtClean="0"/>
              <a:t>sit</a:t>
            </a:r>
            <a:r>
              <a:rPr lang="pt-BR" sz="2800" dirty="0" smtClean="0"/>
              <a:t> </a:t>
            </a:r>
            <a:r>
              <a:rPr lang="pt-BR" sz="2800" dirty="0" err="1" smtClean="0"/>
              <a:t>amet</a:t>
            </a:r>
            <a:r>
              <a:rPr lang="pt-BR" sz="2800" dirty="0" smtClean="0"/>
              <a:t>, </a:t>
            </a:r>
            <a:r>
              <a:rPr lang="pt-BR" sz="2800" dirty="0" err="1" smtClean="0"/>
              <a:t>consectetur</a:t>
            </a:r>
            <a:r>
              <a:rPr lang="pt-BR" sz="2800" dirty="0" smtClean="0"/>
              <a:t> </a:t>
            </a:r>
            <a:r>
              <a:rPr lang="pt-BR" sz="2800" dirty="0" err="1" smtClean="0"/>
              <a:t>adipiscing</a:t>
            </a:r>
            <a:r>
              <a:rPr lang="pt-BR" sz="2800" dirty="0" smtClean="0"/>
              <a:t> </a:t>
            </a:r>
            <a:r>
              <a:rPr lang="pt-BR" sz="2800" dirty="0" err="1" smtClean="0"/>
              <a:t>elit</a:t>
            </a:r>
            <a:r>
              <a:rPr lang="pt-BR" sz="2800" dirty="0" smtClean="0"/>
              <a:t>. </a:t>
            </a:r>
            <a:r>
              <a:rPr lang="pt-BR" sz="2800" dirty="0" err="1" smtClean="0"/>
              <a:t>Vivamus</a:t>
            </a:r>
            <a:r>
              <a:rPr lang="pt-BR" sz="2800" dirty="0" smtClean="0"/>
              <a:t> id </a:t>
            </a:r>
            <a:r>
              <a:rPr lang="pt-BR" sz="2800" dirty="0" err="1" smtClean="0"/>
              <a:t>est</a:t>
            </a:r>
            <a:r>
              <a:rPr lang="pt-BR" sz="2800" dirty="0" smtClean="0"/>
              <a:t> </a:t>
            </a:r>
            <a:r>
              <a:rPr lang="pt-BR" sz="2800" dirty="0" err="1" smtClean="0"/>
              <a:t>non</a:t>
            </a:r>
            <a:r>
              <a:rPr lang="pt-BR" sz="2800" dirty="0" smtClean="0"/>
              <a:t> </a:t>
            </a:r>
            <a:r>
              <a:rPr lang="pt-BR" sz="2800" dirty="0" err="1" smtClean="0"/>
              <a:t>augue</a:t>
            </a:r>
            <a:r>
              <a:rPr lang="pt-BR" sz="2800" dirty="0" smtClean="0"/>
              <a:t> </a:t>
            </a:r>
            <a:r>
              <a:rPr lang="pt-BR" sz="2800" dirty="0" err="1" smtClean="0"/>
              <a:t>iaculis</a:t>
            </a:r>
            <a:r>
              <a:rPr lang="pt-BR" sz="2800" dirty="0" smtClean="0"/>
              <a:t> </a:t>
            </a:r>
            <a:r>
              <a:rPr lang="pt-BR" sz="2800" dirty="0" err="1" smtClean="0"/>
              <a:t>luctus</a:t>
            </a:r>
            <a:r>
              <a:rPr lang="pt-BR" sz="2800" dirty="0" smtClean="0"/>
              <a:t> quis </a:t>
            </a:r>
            <a:r>
              <a:rPr lang="pt-BR" sz="2800" dirty="0" err="1" smtClean="0"/>
              <a:t>dignissim</a:t>
            </a:r>
            <a:r>
              <a:rPr lang="pt-BR" sz="2800" dirty="0" smtClean="0"/>
              <a:t> </a:t>
            </a:r>
            <a:r>
              <a:rPr lang="pt-BR" sz="2800" dirty="0" err="1" smtClean="0"/>
              <a:t>erat</a:t>
            </a:r>
            <a:r>
              <a:rPr lang="pt-BR" sz="2800" dirty="0" smtClean="0"/>
              <a:t>. </a:t>
            </a:r>
            <a:r>
              <a:rPr lang="pt-BR" sz="2800" dirty="0" err="1" smtClean="0"/>
              <a:t>Maecenas</a:t>
            </a:r>
            <a:r>
              <a:rPr lang="pt-BR" sz="2800" dirty="0" smtClean="0"/>
              <a:t> </a:t>
            </a:r>
            <a:r>
              <a:rPr lang="pt-BR" sz="2800" dirty="0" err="1" smtClean="0"/>
              <a:t>convallis</a:t>
            </a:r>
            <a:r>
              <a:rPr lang="pt-BR" sz="2800" dirty="0" smtClean="0"/>
              <a:t> </a:t>
            </a:r>
            <a:r>
              <a:rPr lang="pt-BR" sz="2800" dirty="0" err="1" smtClean="0"/>
              <a:t>nisl</a:t>
            </a:r>
            <a:r>
              <a:rPr lang="pt-BR" sz="2800" dirty="0" smtClean="0"/>
              <a:t> </a:t>
            </a:r>
            <a:r>
              <a:rPr lang="pt-BR" sz="2800" dirty="0" err="1" smtClean="0"/>
              <a:t>tempus</a:t>
            </a:r>
            <a:r>
              <a:rPr lang="pt-BR" sz="2800" dirty="0" smtClean="0"/>
              <a:t>, </a:t>
            </a:r>
            <a:r>
              <a:rPr lang="pt-BR" sz="2800" dirty="0" err="1" smtClean="0"/>
              <a:t>varius</a:t>
            </a:r>
            <a:r>
              <a:rPr lang="pt-BR" sz="2800" dirty="0" smtClean="0"/>
              <a:t> ex quis, </a:t>
            </a:r>
            <a:r>
              <a:rPr lang="pt-BR" sz="2800" dirty="0" err="1" smtClean="0"/>
              <a:t>sodales</a:t>
            </a:r>
            <a:r>
              <a:rPr lang="pt-BR" sz="2800" dirty="0" smtClean="0"/>
              <a:t> </a:t>
            </a:r>
            <a:r>
              <a:rPr lang="pt-BR" sz="2800" dirty="0" err="1" smtClean="0"/>
              <a:t>mauris</a:t>
            </a:r>
            <a:r>
              <a:rPr lang="pt-BR" sz="2800" dirty="0" smtClean="0"/>
              <a:t>. </a:t>
            </a:r>
            <a:r>
              <a:rPr lang="pt-BR" sz="2800" dirty="0" err="1" smtClean="0"/>
              <a:t>Quisque</a:t>
            </a:r>
            <a:r>
              <a:rPr lang="pt-BR" sz="2800" dirty="0" smtClean="0"/>
              <a:t> </a:t>
            </a:r>
            <a:r>
              <a:rPr lang="pt-BR" sz="2800" dirty="0" err="1" smtClean="0"/>
              <a:t>dignissim</a:t>
            </a:r>
            <a:r>
              <a:rPr lang="pt-BR" sz="2800" dirty="0" smtClean="0"/>
              <a:t> </a:t>
            </a:r>
            <a:r>
              <a:rPr lang="pt-BR" sz="2800" dirty="0" err="1" smtClean="0"/>
              <a:t>at</a:t>
            </a:r>
            <a:r>
              <a:rPr lang="pt-BR" sz="2800" dirty="0" smtClean="0"/>
              <a:t> </a:t>
            </a:r>
            <a:r>
              <a:rPr lang="pt-BR" sz="2800" dirty="0" err="1" smtClean="0"/>
              <a:t>lacus</a:t>
            </a:r>
            <a:r>
              <a:rPr lang="pt-BR" sz="2800" dirty="0" smtClean="0"/>
              <a:t> </a:t>
            </a:r>
            <a:r>
              <a:rPr lang="pt-BR" sz="2800" dirty="0" err="1" smtClean="0"/>
              <a:t>ac</a:t>
            </a:r>
            <a:r>
              <a:rPr lang="pt-BR" sz="2800" dirty="0" smtClean="0"/>
              <a:t> </a:t>
            </a:r>
            <a:r>
              <a:rPr lang="pt-BR" sz="2800" dirty="0" err="1" smtClean="0"/>
              <a:t>tincidunt</a:t>
            </a:r>
            <a:r>
              <a:rPr lang="pt-BR" sz="2800" dirty="0" smtClean="0"/>
              <a:t>. </a:t>
            </a:r>
            <a:r>
              <a:rPr lang="pt-BR" sz="2800" dirty="0" err="1" smtClean="0"/>
              <a:t>Vestibulum</a:t>
            </a:r>
            <a:r>
              <a:rPr lang="pt-BR" sz="2800" dirty="0" smtClean="0"/>
              <a:t> </a:t>
            </a:r>
            <a:r>
              <a:rPr lang="pt-BR" sz="2800" dirty="0" err="1" smtClean="0"/>
              <a:t>vel</a:t>
            </a:r>
            <a:r>
              <a:rPr lang="pt-BR" sz="2800" dirty="0" smtClean="0"/>
              <a:t> </a:t>
            </a:r>
            <a:r>
              <a:rPr lang="pt-BR" sz="2800" dirty="0" err="1" smtClean="0"/>
              <a:t>posuere</a:t>
            </a:r>
            <a:r>
              <a:rPr lang="pt-BR" sz="2800" dirty="0" smtClean="0"/>
              <a:t> magna. </a:t>
            </a:r>
            <a:r>
              <a:rPr lang="pt-BR" sz="2800" dirty="0" err="1" smtClean="0"/>
              <a:t>Donec</a:t>
            </a:r>
            <a:r>
              <a:rPr lang="pt-BR" sz="2800" dirty="0" smtClean="0"/>
              <a:t> </a:t>
            </a:r>
            <a:r>
              <a:rPr lang="pt-BR" sz="2800" dirty="0" err="1" smtClean="0"/>
              <a:t>sagittis</a:t>
            </a:r>
            <a:r>
              <a:rPr lang="pt-BR" sz="2800" dirty="0" smtClean="0"/>
              <a:t> sem </a:t>
            </a:r>
            <a:r>
              <a:rPr lang="pt-BR" sz="2800" dirty="0" err="1" smtClean="0"/>
              <a:t>nec</a:t>
            </a:r>
            <a:r>
              <a:rPr lang="pt-BR" sz="2800" dirty="0" smtClean="0"/>
              <a:t> </a:t>
            </a:r>
            <a:r>
              <a:rPr lang="pt-BR" sz="2800" dirty="0" err="1" smtClean="0"/>
              <a:t>dolor</a:t>
            </a:r>
            <a:r>
              <a:rPr lang="pt-BR" sz="2800" dirty="0" smtClean="0"/>
              <a:t> </a:t>
            </a:r>
            <a:r>
              <a:rPr lang="pt-BR" sz="2800" dirty="0" err="1" smtClean="0"/>
              <a:t>interdum</a:t>
            </a:r>
            <a:r>
              <a:rPr lang="pt-BR" sz="2800" dirty="0" smtClean="0"/>
              <a:t> </a:t>
            </a:r>
            <a:r>
              <a:rPr lang="pt-BR" sz="2800" dirty="0" err="1" smtClean="0"/>
              <a:t>imperdiet</a:t>
            </a:r>
            <a:r>
              <a:rPr lang="pt-BR" sz="2800" dirty="0" smtClean="0"/>
              <a:t>. </a:t>
            </a:r>
            <a:r>
              <a:rPr lang="pt-BR" sz="2800" dirty="0" err="1" smtClean="0"/>
              <a:t>Duis</a:t>
            </a:r>
            <a:r>
              <a:rPr lang="pt-BR" sz="2800" dirty="0" smtClean="0"/>
              <a:t> </a:t>
            </a:r>
            <a:r>
              <a:rPr lang="pt-BR" sz="2800" dirty="0" err="1" smtClean="0"/>
              <a:t>tristique</a:t>
            </a:r>
            <a:r>
              <a:rPr lang="pt-BR" sz="2800" dirty="0" smtClean="0"/>
              <a:t> </a:t>
            </a:r>
            <a:r>
              <a:rPr lang="pt-BR" sz="2800" dirty="0" err="1" smtClean="0"/>
              <a:t>tellus</a:t>
            </a:r>
            <a:r>
              <a:rPr lang="pt-BR" sz="2800" dirty="0" smtClean="0"/>
              <a:t> </a:t>
            </a:r>
            <a:r>
              <a:rPr lang="pt-BR" sz="2800" dirty="0" err="1" smtClean="0"/>
              <a:t>eget</a:t>
            </a:r>
            <a:r>
              <a:rPr lang="pt-BR" sz="2800" dirty="0" smtClean="0"/>
              <a:t> </a:t>
            </a:r>
            <a:r>
              <a:rPr lang="pt-BR" sz="2800" dirty="0" err="1" smtClean="0"/>
              <a:t>arcu</a:t>
            </a:r>
            <a:r>
              <a:rPr lang="pt-BR" sz="2800" dirty="0" smtClean="0"/>
              <a:t> </a:t>
            </a:r>
            <a:r>
              <a:rPr lang="pt-BR" sz="2800" dirty="0" err="1" smtClean="0"/>
              <a:t>blandit</a:t>
            </a:r>
            <a:r>
              <a:rPr lang="pt-BR" sz="2800" dirty="0" smtClean="0"/>
              <a:t> </a:t>
            </a:r>
            <a:r>
              <a:rPr lang="pt-BR" sz="2800" dirty="0" err="1" smtClean="0"/>
              <a:t>eleifend</a:t>
            </a:r>
            <a:r>
              <a:rPr lang="pt-BR" sz="2800" dirty="0" smtClean="0"/>
              <a:t>. </a:t>
            </a:r>
            <a:r>
              <a:rPr lang="pt-BR" sz="2800" dirty="0" err="1" smtClean="0"/>
              <a:t>Morbi</a:t>
            </a:r>
            <a:r>
              <a:rPr lang="pt-BR" sz="2800" dirty="0" smtClean="0"/>
              <a:t> </a:t>
            </a:r>
            <a:r>
              <a:rPr lang="pt-BR" sz="2800" dirty="0" err="1" smtClean="0"/>
              <a:t>accumsan</a:t>
            </a:r>
            <a:r>
              <a:rPr lang="pt-BR" sz="2800" dirty="0" smtClean="0"/>
              <a:t> </a:t>
            </a:r>
            <a:r>
              <a:rPr lang="pt-BR" sz="2800" dirty="0" err="1" smtClean="0"/>
              <a:t>fringilla</a:t>
            </a:r>
            <a:r>
              <a:rPr lang="pt-BR" sz="2800" dirty="0" smtClean="0"/>
              <a:t> ipsum..</a:t>
            </a:r>
            <a:endParaRPr lang="pt-BR" altLang="pt-BR" sz="2500" dirty="0">
              <a:latin typeface="Trebuchet MS" pitchFamily="34" charset="0"/>
              <a:sym typeface="Wingdings 2" pitchFamily="18" charset="2"/>
            </a:endParaRPr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10179757" y="32536552"/>
            <a:ext cx="8640000" cy="100136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73651" tIns="252000" rIns="73651" bIns="252000">
            <a:spAutoFit/>
          </a:bodyPr>
          <a:lstStyle/>
          <a:p>
            <a:pPr algn="ctr" defTabSz="739775">
              <a:spcBef>
                <a:spcPct val="50000"/>
              </a:spcBef>
            </a:pPr>
            <a:r>
              <a:rPr lang="en-US" altLang="pt-BR" sz="3200" dirty="0" err="1" smtClean="0">
                <a:solidFill>
                  <a:schemeClr val="bg1"/>
                </a:solidFill>
                <a:latin typeface="Verdana"/>
                <a:cs typeface="Verdana"/>
              </a:rPr>
              <a:t>Aplicação</a:t>
            </a:r>
            <a:endParaRPr lang="pt-BR" altLang="pt-BR" sz="32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19304069" y="32536552"/>
            <a:ext cx="8640000" cy="100136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73651" tIns="252000" rIns="73651" bIns="252000">
            <a:spAutoFit/>
          </a:bodyPr>
          <a:lstStyle/>
          <a:p>
            <a:pPr algn="ctr" defTabSz="739775">
              <a:spcBef>
                <a:spcPct val="50000"/>
              </a:spcBef>
            </a:pPr>
            <a:r>
              <a:rPr lang="en-US" altLang="pt-BR" sz="3200" dirty="0" err="1" smtClean="0">
                <a:solidFill>
                  <a:schemeClr val="bg1"/>
                </a:solidFill>
                <a:latin typeface="Verdana"/>
                <a:cs typeface="Verdana"/>
              </a:rPr>
              <a:t>Referências</a:t>
            </a:r>
            <a:endParaRPr lang="pt-BR" altLang="pt-BR" sz="32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838642" y="26657167"/>
            <a:ext cx="8640000" cy="100136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73651" tIns="252000" rIns="73651" bIns="252000">
            <a:spAutoFit/>
          </a:bodyPr>
          <a:lstStyle/>
          <a:p>
            <a:pPr algn="ctr" defTabSz="739775">
              <a:spcBef>
                <a:spcPct val="50000"/>
              </a:spcBef>
            </a:pPr>
            <a:r>
              <a:rPr lang="en-US" altLang="pt-BR" sz="3200" dirty="0" err="1" smtClean="0">
                <a:solidFill>
                  <a:schemeClr val="bg1"/>
                </a:solidFill>
                <a:latin typeface="Verdana"/>
                <a:cs typeface="Verdana"/>
              </a:rPr>
              <a:t>Metodologia</a:t>
            </a:r>
            <a:endParaRPr lang="pt-BR" altLang="pt-BR" sz="32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32" name="Text Box 29"/>
          <p:cNvSpPr txBox="1">
            <a:spLocks noChangeArrowheads="1"/>
          </p:cNvSpPr>
          <p:nvPr/>
        </p:nvSpPr>
        <p:spPr bwMode="auto">
          <a:xfrm>
            <a:off x="19831304" y="26156485"/>
            <a:ext cx="8640000" cy="100136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73651" tIns="252000" rIns="73651" bIns="252000">
            <a:spAutoFit/>
          </a:bodyPr>
          <a:lstStyle/>
          <a:p>
            <a:pPr algn="ctr" defTabSz="739775">
              <a:spcBef>
                <a:spcPct val="50000"/>
              </a:spcBef>
            </a:pPr>
            <a:r>
              <a:rPr lang="en-US" altLang="pt-BR" sz="3200" dirty="0" err="1" smtClean="0">
                <a:solidFill>
                  <a:schemeClr val="bg1"/>
                </a:solidFill>
                <a:latin typeface="Verdana"/>
                <a:cs typeface="Verdana"/>
              </a:rPr>
              <a:t>Considerações</a:t>
            </a:r>
            <a:r>
              <a:rPr lang="en-US" altLang="pt-BR" sz="3200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altLang="pt-BR" sz="3200" dirty="0" err="1" smtClean="0">
                <a:solidFill>
                  <a:schemeClr val="bg1"/>
                </a:solidFill>
                <a:latin typeface="Verdana"/>
                <a:cs typeface="Verdana"/>
              </a:rPr>
              <a:t>Finais</a:t>
            </a:r>
            <a:endParaRPr lang="pt-BR" altLang="pt-BR" sz="32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33" name="Text Box 29"/>
          <p:cNvSpPr txBox="1">
            <a:spLocks noChangeArrowheads="1"/>
          </p:cNvSpPr>
          <p:nvPr/>
        </p:nvSpPr>
        <p:spPr bwMode="auto">
          <a:xfrm>
            <a:off x="821955" y="17700672"/>
            <a:ext cx="8640000" cy="100136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73651" tIns="252000" rIns="73651" bIns="252000">
            <a:spAutoFit/>
          </a:bodyPr>
          <a:lstStyle/>
          <a:p>
            <a:pPr algn="ctr" defTabSz="739775">
              <a:spcBef>
                <a:spcPct val="50000"/>
              </a:spcBef>
            </a:pPr>
            <a:r>
              <a:rPr lang="en-US" altLang="pt-BR" sz="3200" dirty="0" err="1" smtClean="0">
                <a:solidFill>
                  <a:schemeClr val="bg1"/>
                </a:solidFill>
                <a:latin typeface="Verdana"/>
                <a:cs typeface="Verdana"/>
              </a:rPr>
              <a:t>Objetivo</a:t>
            </a:r>
            <a:endParaRPr lang="pt-BR" altLang="pt-BR" sz="32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838642" y="12018905"/>
            <a:ext cx="8640000" cy="100136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73651" tIns="252000" rIns="73651" bIns="252000">
            <a:spAutoFit/>
          </a:bodyPr>
          <a:lstStyle/>
          <a:p>
            <a:pPr algn="ctr" defTabSz="739775">
              <a:spcBef>
                <a:spcPct val="50000"/>
              </a:spcBef>
            </a:pPr>
            <a:r>
              <a:rPr lang="en-US" altLang="pt-BR" sz="3200" dirty="0" err="1" smtClean="0">
                <a:solidFill>
                  <a:schemeClr val="bg1"/>
                </a:solidFill>
                <a:latin typeface="Verdana"/>
                <a:cs typeface="Verdana"/>
              </a:rPr>
              <a:t>Resumo</a:t>
            </a:r>
            <a:endParaRPr lang="pt-BR" altLang="pt-BR" sz="32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35" name="Text Box 29"/>
          <p:cNvSpPr txBox="1">
            <a:spLocks noChangeArrowheads="1"/>
          </p:cNvSpPr>
          <p:nvPr/>
        </p:nvSpPr>
        <p:spPr bwMode="auto">
          <a:xfrm>
            <a:off x="19531055" y="12018905"/>
            <a:ext cx="8640000" cy="100136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73651" tIns="252000" rIns="73651" bIns="252000">
            <a:spAutoFit/>
          </a:bodyPr>
          <a:lstStyle/>
          <a:p>
            <a:pPr algn="ctr" defTabSz="739775">
              <a:spcBef>
                <a:spcPct val="50000"/>
              </a:spcBef>
            </a:pPr>
            <a:r>
              <a:rPr lang="en-US" altLang="pt-BR" sz="3200" dirty="0" err="1" smtClean="0">
                <a:solidFill>
                  <a:schemeClr val="bg1"/>
                </a:solidFill>
                <a:latin typeface="Verdana"/>
                <a:cs typeface="Verdana"/>
              </a:rPr>
              <a:t>Resultados</a:t>
            </a:r>
            <a:r>
              <a:rPr lang="en-US" altLang="pt-BR" sz="3200" dirty="0" smtClean="0">
                <a:solidFill>
                  <a:schemeClr val="bg1"/>
                </a:solidFill>
                <a:latin typeface="Verdana"/>
                <a:cs typeface="Verdana"/>
              </a:rPr>
              <a:t> e </a:t>
            </a:r>
            <a:r>
              <a:rPr lang="en-US" altLang="pt-BR" sz="3200" dirty="0" err="1" smtClean="0">
                <a:solidFill>
                  <a:schemeClr val="bg1"/>
                </a:solidFill>
                <a:latin typeface="Verdana"/>
                <a:cs typeface="Verdana"/>
              </a:rPr>
              <a:t>Análises</a:t>
            </a:r>
            <a:endParaRPr lang="pt-BR" altLang="pt-BR" sz="32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1727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1003</Words>
  <Application>Microsoft Office PowerPoint</Application>
  <PresentationFormat>Personalizar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Trebuchet MS</vt:lpstr>
      <vt:lpstr>Verdana</vt:lpstr>
      <vt:lpstr>Wingdings 2</vt:lpstr>
      <vt:lpstr>Office Theme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Utilizador do Windows</cp:lastModifiedBy>
  <cp:revision>7</cp:revision>
  <dcterms:created xsi:type="dcterms:W3CDTF">2018-06-06T14:06:46Z</dcterms:created>
  <dcterms:modified xsi:type="dcterms:W3CDTF">2018-08-16T16:26:46Z</dcterms:modified>
</cp:coreProperties>
</file>